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sldIdLst>
    <p:sldId id="291" r:id="rId2"/>
    <p:sldId id="427" r:id="rId3"/>
    <p:sldId id="346" r:id="rId4"/>
    <p:sldId id="371" r:id="rId5"/>
    <p:sldId id="426" r:id="rId6"/>
    <p:sldId id="422" r:id="rId7"/>
    <p:sldId id="403" r:id="rId8"/>
    <p:sldId id="423" r:id="rId9"/>
    <p:sldId id="398" r:id="rId10"/>
    <p:sldId id="399" r:id="rId11"/>
    <p:sldId id="418" r:id="rId12"/>
    <p:sldId id="419" r:id="rId13"/>
    <p:sldId id="400" r:id="rId14"/>
    <p:sldId id="404" r:id="rId15"/>
    <p:sldId id="414" r:id="rId16"/>
    <p:sldId id="401" r:id="rId17"/>
    <p:sldId id="406" r:id="rId18"/>
    <p:sldId id="416" r:id="rId19"/>
    <p:sldId id="417" r:id="rId20"/>
    <p:sldId id="405" r:id="rId21"/>
    <p:sldId id="415" r:id="rId22"/>
    <p:sldId id="407" r:id="rId23"/>
    <p:sldId id="408" r:id="rId24"/>
    <p:sldId id="411" r:id="rId25"/>
    <p:sldId id="41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18F"/>
    <a:srgbClr val="911D22"/>
    <a:srgbClr val="5B080C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55" autoAdjust="0"/>
    <p:restoredTop sz="91440" autoAdjust="0"/>
  </p:normalViewPr>
  <p:slideViewPr>
    <p:cSldViewPr snapToGrid="0">
      <p:cViewPr varScale="1">
        <p:scale>
          <a:sx n="166" d="100"/>
          <a:sy n="166" d="100"/>
        </p:scale>
        <p:origin x="200" y="1000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</p:sldLst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68" d="100"/>
          <a:sy n="168" d="100"/>
        </p:scale>
        <p:origin x="3056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4.xml"/><Relationship Id="rId2" Type="http://schemas.openxmlformats.org/officeDocument/2006/relationships/slide" Target="slides/slide3.xml"/><Relationship Id="rId1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5.jpeg>
</file>

<file path=ppt/media/image16.png>
</file>

<file path=ppt/media/image2.png>
</file>

<file path=ppt/media/image22.png>
</file>

<file path=ppt/media/image3.png>
</file>

<file path=ppt/media/image32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D2B572-8892-40A9-8E6E-C9B738497649}" type="datetimeFigureOut">
              <a:rPr kumimoji="1" lang="ja-JP" altLang="en-US" smtClean="0"/>
              <a:t>2021/6/28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40FE6-C5A4-45E1-BD7A-E134774DB3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8505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Hello everyone, my name is Shion Hosoda. I'm a graduate student from Waseda University in Japan.</a:t>
            </a:r>
          </a:p>
          <a:p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It's a great pleasure to be given this opportunity to present today. I would like to talk about time-varying microbial interactions.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74737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conducted synthetic dataset experiments. </a:t>
            </a:r>
          </a:p>
          <a:p>
            <a:r>
              <a:rPr kumimoji="1"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Umibato</a:t>
            </a:r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was used in the two cases.</a:t>
            </a:r>
          </a:p>
          <a:p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first case is the true model case. In this case, we used the true number of states.</a:t>
            </a:r>
          </a:p>
          <a:p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second case is the practical case. In this case, we used a state deletion. To explain it briefly, it's the method to determine the number of states during the estimation.</a:t>
            </a:r>
          </a:p>
          <a:p>
            <a:endParaRPr kumimoji="1"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figure shows the mean of the Pearson's correlation coefficients between the true and estimated parameters. The </a:t>
            </a:r>
            <a:r>
              <a:rPr kumimoji="1"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-axis indicates a synthetic dataset. The </a:t>
            </a:r>
            <a:r>
              <a:rPr kumimoji="1"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-axis indicates the mean of the Pearson’s correlation coefficients of </a:t>
            </a:r>
            <a:r>
              <a:rPr kumimoji="1"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gLVE</a:t>
            </a:r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parameters of all observation points for the datasets. </a:t>
            </a:r>
          </a:p>
          <a:p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six bars indicate </a:t>
            </a:r>
            <a:r>
              <a:rPr kumimoji="1"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Umibato</a:t>
            </a:r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true model case, </a:t>
            </a:r>
            <a:r>
              <a:rPr kumimoji="1"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Umibato</a:t>
            </a:r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practical case, and four conventional methods in order from left to right. </a:t>
            </a:r>
          </a:p>
          <a:p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Higher bars mean higher performances.</a:t>
            </a:r>
          </a:p>
          <a:p>
            <a:endParaRPr kumimoji="1"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Dataset1, which is generated from conventional </a:t>
            </a:r>
            <a:r>
              <a:rPr kumimoji="1"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glve</a:t>
            </a:r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kumimoji="1"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Umibato</a:t>
            </a:r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the conventional methods have similar performances.</a:t>
            </a:r>
          </a:p>
          <a:p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other hand, in Dataset2 and 3, which consider multi-state, </a:t>
            </a:r>
            <a:r>
              <a:rPr kumimoji="1"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Umibato</a:t>
            </a:r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outperformed the conventional methods.</a:t>
            </a:r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7249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simple explanation would go something like this:</a:t>
            </a:r>
            <a:endParaRPr lang="en-JP" dirty="0"/>
          </a:p>
          <a:p>
            <a:endParaRPr lang="en-JP" dirty="0"/>
          </a:p>
          <a:p>
            <a:r>
              <a:rPr lang="en-JP" dirty="0"/>
              <a:t>Seven mice were ingested bacteria orally</a:t>
            </a:r>
          </a:p>
          <a:p>
            <a:endParaRPr lang="en-JP" dirty="0"/>
          </a:p>
          <a:p>
            <a:r>
              <a:rPr lang="en-US" dirty="0"/>
              <a:t>Five of them were fed high fiber diets for five weeks. Then the diets were changed to low fiber diets for two weeks and changed back for two weeks.</a:t>
            </a:r>
          </a:p>
          <a:p>
            <a:r>
              <a:rPr lang="en-US" dirty="0"/>
              <a:t>Two mice were only fed high fiber diet for five weeks as controls.</a:t>
            </a:r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9448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This figure shows the estimated interaction states.</a:t>
            </a:r>
          </a:p>
          <a:p>
            <a:r>
              <a:rPr lang="en-JP" dirty="0"/>
              <a:t>The x-axis indicates when each profile was obtained and The y-axis indicates State and when they were fed low-fiber diets.</a:t>
            </a:r>
          </a:p>
          <a:p>
            <a:r>
              <a:rPr lang="en-JP" dirty="0"/>
              <a:t>Subject 4 and 7 are control subjects</a:t>
            </a:r>
          </a:p>
          <a:p>
            <a:r>
              <a:rPr lang="en-JP" dirty="0"/>
              <a:t>We can see that State 5 was estimated near the low-fiber diet day. In addition, State 5 wasn't estimated in control subjects.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JP" dirty="0"/>
              <a:t>State 3 and 4 emerged other than the low-fiber diet days, that is, high fiber diet days.</a:t>
            </a:r>
          </a:p>
          <a:p>
            <a:r>
              <a:rPr lang="en-JP" dirty="0"/>
              <a:t>States 1 and 2 were estimated near the start date.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01569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We can compute transition probability matrices corresponding to given time.</a:t>
            </a:r>
          </a:p>
          <a:p>
            <a:r>
              <a:rPr lang="en-JP" dirty="0"/>
              <a:t>This figure shows the estimated transition probability matrices for a day and a week on the left and right, respectively. </a:t>
            </a:r>
          </a:p>
          <a:p>
            <a:r>
              <a:rPr lang="en-JP" dirty="0"/>
              <a:t>The x-axis indicates a destination state and the y-axis indicates a source state.</a:t>
            </a:r>
          </a:p>
          <a:p>
            <a:r>
              <a:rPr lang="en-JP" dirty="0"/>
              <a:t>For example, the probability of transition from State 1 to State 3 for a day is thirty percents.</a:t>
            </a:r>
          </a:p>
          <a:p>
            <a:r>
              <a:rPr lang="en-JP" dirty="0"/>
              <a:t>We can see that all states are likely to last for a day, but States 1 and 2 are not likely to last for a week.</a:t>
            </a:r>
          </a:p>
          <a:p>
            <a:r>
              <a:rPr lang="en-JP" dirty="0"/>
              <a:t>Therefore, States 3, 4, and 5 may be main interaction states.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53292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This figure shows the estimated microbial interaction networks corresponding to states.</a:t>
            </a:r>
          </a:p>
          <a:p>
            <a:r>
              <a:rPr lang="en-JP" dirty="0"/>
              <a:t>Each circle indicates a microbe. Each red arrow indicates a positive interaction. Each blue T-shaped edges indicates a negative interaction.</a:t>
            </a:r>
          </a:p>
          <a:p>
            <a:r>
              <a:rPr lang="en-JP" dirty="0"/>
              <a:t>Several parasitism relationships were observed. </a:t>
            </a:r>
          </a:p>
          <a:p>
            <a:r>
              <a:rPr lang="en-JP" dirty="0"/>
              <a:t>For example, In the state 5, we can see 4 parasitism relationships.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48055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To summarize our results so far, </a:t>
            </a:r>
          </a:p>
          <a:p>
            <a:r>
              <a:rPr lang="en-JP" dirty="0"/>
              <a:t>When a mouse were fed a high fiber diet, State 3 and 4 transition to each other.</a:t>
            </a:r>
          </a:p>
          <a:p>
            <a:r>
              <a:rPr lang="en-JP" dirty="0"/>
              <a:t>Changing the diet to low-fiber makes states transition to State 5.</a:t>
            </a:r>
          </a:p>
          <a:p>
            <a:r>
              <a:rPr lang="en-JP" dirty="0"/>
              <a:t>Returning the diet to high-fiber makes states transition to State 3 and 4.</a:t>
            </a:r>
          </a:p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130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We simulated state trajectories and microbial abundances stochastically to assess the effect of long-term low-fiber diet.</a:t>
            </a:r>
          </a:p>
          <a:p>
            <a:r>
              <a:rPr lang="en-JP" dirty="0"/>
              <a:t>This figure shows simulated interaction states and microbial abundances. The x-axis indicates elapsed days in this simulation, and the y-axis indicates simulated states and abundances.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JP" dirty="0"/>
              <a:t>For the first 20 days, interaction states were fixed to State 5 as a state of low-fiber diet.</a:t>
            </a:r>
          </a:p>
          <a:p>
            <a:r>
              <a:rPr lang="en-JP" dirty="0"/>
              <a:t>We can see that some microbes were eliminated, for example, Strain6 and Strain9.</a:t>
            </a:r>
          </a:p>
          <a:p>
            <a:r>
              <a:rPr lang="en-JP" dirty="0"/>
              <a:t>Therefore, Long-term low-fiber diet may lead to irreversible decrease in diversity of microbiota.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8308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There are some future works.</a:t>
            </a:r>
          </a:p>
          <a:p>
            <a:r>
              <a:rPr lang="en-JP" dirty="0"/>
              <a:t>The first one is the model selection, that is, determining the number of states.</a:t>
            </a:r>
          </a:p>
          <a:p>
            <a:r>
              <a:rPr lang="en-JP" dirty="0"/>
              <a:t>The second one is extending the model.</a:t>
            </a:r>
          </a:p>
          <a:p>
            <a:r>
              <a:rPr lang="en-JP" dirty="0"/>
              <a:t>For example, we can consider the error of QMPs by extending the CTRHMM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5494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For example, this figure shows estimated microbial interaction networks in the human gut microbiome.</a:t>
            </a:r>
          </a:p>
          <a:p>
            <a:r>
              <a:rPr lang="en-JP" dirty="0"/>
              <a:t>The left one is of controls and the right one is of cases.</a:t>
            </a:r>
          </a:p>
          <a:p>
            <a:r>
              <a:rPr lang="en-JP" dirty="0"/>
              <a:t>We can see that they have several different edges in cases and controls.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5871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The gLVE-based method enables estimating directed microbial interaction networks.</a:t>
            </a:r>
          </a:p>
          <a:p>
            <a:r>
              <a:rPr lang="en-JP" dirty="0"/>
              <a:t>This figure shows a directed microbial interaction network. We can see some relationships between microbes.</a:t>
            </a:r>
          </a:p>
          <a:p>
            <a:r>
              <a:rPr lang="en-US" dirty="0"/>
              <a:t>Symbiosis is a relationship in which microbes contribute to each other's increase.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Competition is a relationship in which microbes contribute to each other's decrease.</a:t>
            </a:r>
          </a:p>
          <a:p>
            <a:r>
              <a:rPr lang="en-JP" dirty="0"/>
              <a:t>Parasitism is a relationship between A and B where A contributes to B's increase and B contributes to A's decrease.</a:t>
            </a:r>
          </a:p>
          <a:p>
            <a:r>
              <a:rPr lang="en-JP" dirty="0"/>
              <a:t>These relationships are useful for revealing microbiota and the gLVE-based method have been widely used.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JP" dirty="0"/>
              <a:t>I'll explain the details of this method later.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3180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However, conventional glve-based methods cannot estimate time-varying microbial interactions.</a:t>
            </a:r>
          </a:p>
          <a:p>
            <a:r>
              <a:rPr lang="en-JP" dirty="0"/>
              <a:t>This illustration shows estimation of conventional glve-based methods.</a:t>
            </a:r>
          </a:p>
          <a:p>
            <a:r>
              <a:rPr lang="en-JP" dirty="0"/>
              <a:t>In this illustration, the axis indicates time, and each square indicates estimated microbial interaction network at each timepoint. Each circle in the square indicates microbe.</a:t>
            </a:r>
          </a:p>
          <a:p>
            <a:r>
              <a:rPr lang="en-JP" dirty="0"/>
              <a:t>Like this illustration, glve assumes constant microbial interactions throughout all timepoints.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9685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Depending on the conditions of the enviroment, microbial interactions can change.</a:t>
            </a:r>
          </a:p>
          <a:p>
            <a:r>
              <a:rPr lang="en-JP" dirty="0"/>
              <a:t>For example, it is reported that microbial interactions differ in environments that contain different nutrients.</a:t>
            </a:r>
          </a:p>
          <a:p>
            <a:r>
              <a:rPr lang="en-JP" dirty="0"/>
              <a:t>Therefore, the inability to estimate time-varying microbial interactions is a critical limitation.</a:t>
            </a:r>
          </a:p>
          <a:p>
            <a:r>
              <a:rPr lang="en-JP" dirty="0"/>
              <a:t>The aim of this study is to estimate time-varying microbial interactions.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6724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In </a:t>
            </a:r>
            <a:r>
              <a:rPr kumimoji="1" lang="en-US" altLang="ja-JP" dirty="0" err="1"/>
              <a:t>Umibato</a:t>
            </a:r>
            <a:r>
              <a:rPr kumimoji="1" lang="en-US" altLang="ja-JP" dirty="0"/>
              <a:t> algorithm, we use QMPs and timepoint information, which indicates when each profile was obtained.</a:t>
            </a:r>
          </a:p>
          <a:p>
            <a:r>
              <a:rPr kumimoji="1" lang="en-US" altLang="ja-JP" dirty="0" err="1"/>
              <a:t>Umibato</a:t>
            </a:r>
            <a:r>
              <a:rPr kumimoji="1" lang="en-US" altLang="ja-JP" dirty="0"/>
              <a:t> has two steps.</a:t>
            </a:r>
          </a:p>
          <a:p>
            <a:r>
              <a:rPr kumimoji="1" lang="en-US" altLang="ja-JP" dirty="0"/>
              <a:t>The first step is the growth rate estimation using gaussian process regression GPR.</a:t>
            </a:r>
          </a:p>
          <a:p>
            <a:r>
              <a:rPr kumimoji="1" lang="en-US" altLang="ja-JP" dirty="0"/>
              <a:t>We estimate gradients of logarithmic quantitative abundances.</a:t>
            </a:r>
          </a:p>
          <a:p>
            <a:r>
              <a:rPr kumimoji="1" lang="en-US" altLang="ja-JP" dirty="0"/>
              <a:t>The second step is the interaction estimation using continuous-time regression hidden Markov model CTRHMM, which is proposed in this study.</a:t>
            </a:r>
          </a:p>
          <a:p>
            <a:r>
              <a:rPr kumimoji="1" lang="en-US" altLang="ja-JP" dirty="0"/>
              <a:t>Here, we can estimate time-varying microbial interactions.</a:t>
            </a:r>
          </a:p>
          <a:p>
            <a:r>
              <a:rPr kumimoji="1" lang="en-US" altLang="ja-JP" dirty="0"/>
              <a:t>We will describe the details of </a:t>
            </a:r>
            <a:r>
              <a:rPr kumimoji="1" lang="en-US" altLang="ja-JP" dirty="0" err="1"/>
              <a:t>Umibato</a:t>
            </a:r>
            <a:r>
              <a:rPr kumimoji="1" lang="en-US" altLang="ja-JP" dirty="0"/>
              <a:t> in this section.</a:t>
            </a:r>
          </a:p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7360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What's the </a:t>
            </a:r>
            <a:r>
              <a:rPr lang="en-US" dirty="0" err="1"/>
              <a:t>gLVE</a:t>
            </a:r>
            <a:r>
              <a:rPr lang="en-US" dirty="0"/>
              <a:t>-based method?</a:t>
            </a:r>
          </a:p>
          <a:p>
            <a:r>
              <a:rPr lang="en-US" dirty="0"/>
              <a:t>The </a:t>
            </a:r>
            <a:r>
              <a:rPr lang="en-US" dirty="0" err="1"/>
              <a:t>gLVE</a:t>
            </a:r>
            <a:r>
              <a:rPr lang="en-US" dirty="0"/>
              <a:t> is this equation.</a:t>
            </a:r>
          </a:p>
          <a:p>
            <a:r>
              <a:rPr lang="en-US" dirty="0"/>
              <a:t>Here, x </a:t>
            </a:r>
            <a:r>
              <a:rPr lang="en-US" dirty="0" err="1"/>
              <a:t>i</a:t>
            </a:r>
            <a:r>
              <a:rPr lang="en-US" dirty="0"/>
              <a:t> t is the </a:t>
            </a:r>
            <a:r>
              <a:rPr lang="en-US" dirty="0" err="1"/>
              <a:t>i-th</a:t>
            </a:r>
            <a:r>
              <a:rPr lang="en-US" dirty="0"/>
              <a:t> microbe's quantitative abundance</a:t>
            </a:r>
          </a:p>
          <a:p>
            <a:r>
              <a:rPr lang="en-US" dirty="0"/>
              <a:t>phi </a:t>
            </a:r>
            <a:r>
              <a:rPr lang="en-US" dirty="0" err="1"/>
              <a:t>i</a:t>
            </a:r>
            <a:r>
              <a:rPr lang="en-US" dirty="0"/>
              <a:t> j is an interaction parameter from the j-</a:t>
            </a:r>
            <a:r>
              <a:rPr lang="en-US" dirty="0" err="1"/>
              <a:t>th</a:t>
            </a:r>
            <a:r>
              <a:rPr lang="en-US" dirty="0"/>
              <a:t> microbe to the </a:t>
            </a:r>
            <a:r>
              <a:rPr lang="en-US" dirty="0" err="1"/>
              <a:t>i-th</a:t>
            </a:r>
            <a:r>
              <a:rPr lang="en-US" dirty="0"/>
              <a:t> microbe.</a:t>
            </a:r>
          </a:p>
          <a:p>
            <a:r>
              <a:rPr lang="en-US" dirty="0"/>
              <a:t>This equation represents that the time derivative of x </a:t>
            </a:r>
            <a:r>
              <a:rPr lang="en-US" dirty="0" err="1"/>
              <a:t>i</a:t>
            </a:r>
            <a:r>
              <a:rPr lang="en-US" dirty="0"/>
              <a:t> t is affected by other microbes' abundances.</a:t>
            </a:r>
          </a:p>
          <a:p>
            <a:r>
              <a:rPr lang="en-US" dirty="0"/>
              <a:t>It can be rewritten as follows.</a:t>
            </a:r>
          </a:p>
          <a:p>
            <a:r>
              <a:rPr lang="en-US" dirty="0"/>
              <a:t>Here, we used the definition of growth rate y </a:t>
            </a:r>
            <a:r>
              <a:rPr lang="en-US" dirty="0" err="1"/>
              <a:t>i</a:t>
            </a:r>
            <a:r>
              <a:rPr lang="en-US" dirty="0"/>
              <a:t> t.</a:t>
            </a:r>
          </a:p>
          <a:p>
            <a:r>
              <a:rPr lang="en-US" dirty="0"/>
              <a:t>y </a:t>
            </a:r>
            <a:r>
              <a:rPr lang="en-US" dirty="0" err="1"/>
              <a:t>i</a:t>
            </a:r>
            <a:r>
              <a:rPr lang="en-US" dirty="0"/>
              <a:t> t equals to time derivative of x </a:t>
            </a:r>
            <a:r>
              <a:rPr lang="en-US" dirty="0" err="1"/>
              <a:t>i</a:t>
            </a:r>
            <a:r>
              <a:rPr lang="en-US" dirty="0"/>
              <a:t> t divided by x </a:t>
            </a:r>
            <a:r>
              <a:rPr lang="en-US" dirty="0" err="1"/>
              <a:t>i</a:t>
            </a:r>
            <a:r>
              <a:rPr lang="en-US" dirty="0"/>
              <a:t> t</a:t>
            </a:r>
          </a:p>
          <a:p>
            <a:endParaRPr lang="en-US" dirty="0"/>
          </a:p>
          <a:p>
            <a:r>
              <a:rPr lang="en-US" dirty="0"/>
              <a:t>where x and y are given.</a:t>
            </a:r>
          </a:p>
          <a:p>
            <a:r>
              <a:rPr lang="en-US" dirty="0"/>
              <a:t>We will replace phi with phi t, which are depending on time t.</a:t>
            </a:r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125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We used a summation of z k t phi k as phi t. here, z t indicates discrete states of interactions.</a:t>
            </a:r>
          </a:p>
          <a:p>
            <a:r>
              <a:rPr lang="en-JP" dirty="0"/>
              <a:t>Then, we obtained this formula.</a:t>
            </a:r>
          </a:p>
          <a:p>
            <a:r>
              <a:rPr lang="en-JP" dirty="0"/>
              <a:t>To construct a statistical model, we replaced functions of time t with variables.</a:t>
            </a:r>
          </a:p>
          <a:p>
            <a:r>
              <a:rPr lang="en-JP" dirty="0"/>
              <a:t>Then, we obtained this model.</a:t>
            </a:r>
          </a:p>
          <a:p>
            <a:r>
              <a:rPr lang="en-JP" dirty="0"/>
              <a:t>Here, we used vector inner product form including bias term.</a:t>
            </a:r>
          </a:p>
          <a:p>
            <a:r>
              <a:rPr lang="en-JP" dirty="0"/>
              <a:t>and epsilon is an error term.</a:t>
            </a:r>
          </a:p>
          <a:p>
            <a:r>
              <a:rPr lang="en-US" dirty="0"/>
              <a:t>In this model, the state determines which interaction parameters to use.</a:t>
            </a:r>
          </a:p>
          <a:p>
            <a:r>
              <a:rPr lang="en-JP" dirty="0"/>
              <a:t>We have introduced time-varying parameters into gLVE.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08702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Based on the statistical model, we proposed a Bayesian model whose generative process is like this.</a:t>
            </a:r>
          </a:p>
          <a:p>
            <a:r>
              <a:rPr lang="en-JP" dirty="0"/>
              <a:t>These are the prior distributions of interaction parameters.</a:t>
            </a:r>
          </a:p>
          <a:p>
            <a:r>
              <a:rPr lang="en-JP" dirty="0"/>
              <a:t>P(t) is a transition probability matrix depending time t, and it's computed from matrix exponentials of a product of a transition rate matrix Q and time t.</a:t>
            </a:r>
          </a:p>
          <a:p>
            <a:r>
              <a:rPr lang="en-JP" dirty="0"/>
              <a:t>interaction states z are generated from continuous-time Markov chain, and growth rates y are generated from normal distributions based on the gLVE.</a:t>
            </a:r>
          </a:p>
          <a:p>
            <a:r>
              <a:rPr lang="en-JP" dirty="0"/>
              <a:t>This is the CTRHMM. The parameters of CTRHMM can be estimated with a variational inference.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40FE6-C5A4-45E1-BD7A-E134774DB33F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7955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4343" y="0"/>
            <a:ext cx="10827657" cy="1328057"/>
          </a:xfrm>
          <a:solidFill>
            <a:srgbClr val="911D22"/>
          </a:solidFill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rial" panose="020B0604020202020204" pitchFamily="34" charset="0"/>
                <a:ea typeface="Yu Gothic" panose="020B0400000000000000" pitchFamily="34" charset="-128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ea typeface="Yu Gothic" panose="020B0400000000000000" pitchFamily="34" charset="-128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640FE-CFEB-4BA2-BC2D-1B1F90E85B4D}" type="datetime1">
              <a:rPr lang="en-US" altLang="ja-JP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78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8942" y="3741"/>
            <a:ext cx="10853057" cy="1325563"/>
          </a:xfrm>
          <a:solidFill>
            <a:srgbClr val="911D22"/>
          </a:solidFill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Yu Gothic" panose="020B0400000000000000" pitchFamily="34" charset="-128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Yu Gothic" panose="020B0400000000000000" pitchFamily="34" charset="-128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Yu Gothic" panose="020B0400000000000000" pitchFamily="34" charset="-128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Yu Gothic" panose="020B0400000000000000" pitchFamily="34" charset="-128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Yu Gothic" panose="020B0400000000000000" pitchFamily="34" charset="-128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Yu Gothic" panose="020B0400000000000000" pitchFamily="34" charset="-128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4B5B4-856B-4046-B4D0-060AF1E3A18A}" type="datetime1">
              <a:rPr lang="en-US" altLang="ja-JP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511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1133475"/>
          </a:xfrm>
          <a:solidFill>
            <a:srgbClr val="911D22"/>
          </a:solidFill>
        </p:spPr>
        <p:txBody>
          <a:bodyPr anchor="b">
            <a:normAutofit/>
          </a:bodyPr>
          <a:lstStyle>
            <a:lvl1pPr>
              <a:defRPr sz="5400">
                <a:solidFill>
                  <a:schemeClr val="bg1"/>
                </a:solidFill>
                <a:latin typeface="Arial" panose="020B0604020202020204" pitchFamily="34" charset="0"/>
                <a:ea typeface="Yu Gothic" panose="020B0400000000000000" pitchFamily="34" charset="-128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41A07-5EAD-497A-96F0-8A364A7D6AE6}" type="datetime1">
              <a:rPr lang="en-US" altLang="ja-JP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74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05909-D01A-420A-82F9-2813DBA21D33}" type="datetime1">
              <a:rPr lang="en-US" altLang="ja-JP" smtClean="0"/>
              <a:t>6/28/21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ja-JP" altLang="en-US" dirty="0"/>
              <a:t>第三回尾崎研セミナー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F61FD-7455-46B8-8449-E2772563B4B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www.waseda.jp/common/images/ui/waseda_symbol1.png">
            <a:extLst>
              <a:ext uri="{FF2B5EF4-FFF2-40B4-BE49-F238E27FC236}">
                <a16:creationId xmlns:a16="http://schemas.microsoft.com/office/drawing/2014/main" id="{696A3020-0243-4B45-AFA6-37C3ADD35875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38" t="8939" r="17383" b="26334"/>
          <a:stretch/>
        </p:blipFill>
        <p:spPr bwMode="auto">
          <a:xfrm>
            <a:off x="-1394" y="1"/>
            <a:ext cx="1365737" cy="1343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7035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Yu Gothic" panose="020B0400000000000000" pitchFamily="34" charset="-128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Yu Gothic" panose="020B0400000000000000" pitchFamily="34" charset="-128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Yu Gothic" panose="020B0400000000000000" pitchFamily="34" charset="-128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Yu Gothic" panose="020B0400000000000000" pitchFamily="34" charset="-128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Yu Gothic" panose="020B0400000000000000" pitchFamily="34" charset="-128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Yu Gothic" panose="020B0400000000000000" pitchFamily="34" charset="-128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50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11.m4a"/><Relationship Id="rId7" Type="http://schemas.openxmlformats.org/officeDocument/2006/relationships/image" Target="../media/image7.png"/><Relationship Id="rId2" Type="http://schemas.microsoft.com/office/2007/relationships/media" Target="../media/media11.m4a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11" Type="http://schemas.openxmlformats.org/officeDocument/2006/relationships/image" Target="../media/image2.png"/><Relationship Id="rId5" Type="http://schemas.openxmlformats.org/officeDocument/2006/relationships/notesSlide" Target="../notesSlides/notesSlide7.xml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audio" Target="../media/media12.m4a"/><Relationship Id="rId7" Type="http://schemas.openxmlformats.org/officeDocument/2006/relationships/image" Target="../media/image12.png"/><Relationship Id="rId2" Type="http://schemas.microsoft.com/office/2007/relationships/media" Target="../media/media12.m4a"/><Relationship Id="rId1" Type="http://schemas.openxmlformats.org/officeDocument/2006/relationships/tags" Target="../tags/tag3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3.m4a"/><Relationship Id="rId7" Type="http://schemas.openxmlformats.org/officeDocument/2006/relationships/image" Target="../media/image15.jpeg"/><Relationship Id="rId2" Type="http://schemas.microsoft.com/office/2007/relationships/media" Target="../media/media13.m4a"/><Relationship Id="rId1" Type="http://schemas.openxmlformats.org/officeDocument/2006/relationships/tags" Target="../tags/tag4.xml"/><Relationship Id="rId6" Type="http://schemas.openxmlformats.org/officeDocument/2006/relationships/image" Target="../media/image14.emf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6.emf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7.emf"/><Relationship Id="rId5" Type="http://schemas.openxmlformats.org/officeDocument/2006/relationships/hyperlink" Target="https://www.biorxiv.org/content/10.1101/2021.01.28.428580v4.full#ref-10" TargetMode="External"/><Relationship Id="rId4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.png"/><Relationship Id="rId5" Type="http://schemas.openxmlformats.org/officeDocument/2006/relationships/image" Target="../media/image18.emf"/><Relationship Id="rId4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2.png"/><Relationship Id="rId5" Type="http://schemas.openxmlformats.org/officeDocument/2006/relationships/image" Target="../media/image19.emf"/><Relationship Id="rId4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.png"/><Relationship Id="rId5" Type="http://schemas.openxmlformats.org/officeDocument/2006/relationships/image" Target="../media/image20.emf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.png"/><Relationship Id="rId5" Type="http://schemas.openxmlformats.org/officeDocument/2006/relationships/image" Target="../media/image20.emf"/><Relationship Id="rId4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2.png"/><Relationship Id="rId5" Type="http://schemas.openxmlformats.org/officeDocument/2006/relationships/image" Target="../media/image21.emf"/><Relationship Id="rId4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2.png"/><Relationship Id="rId5" Type="http://schemas.openxmlformats.org/officeDocument/2006/relationships/hyperlink" Target="https://github.com/shion-h/Umibato" TargetMode="External"/><Relationship Id="rId4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png"/><Relationship Id="rId5" Type="http://schemas.openxmlformats.org/officeDocument/2006/relationships/hyperlink" Target="https://www.biorxiv.org/content/10.1101/2021.01.28.428580v4.full#ref-15" TargetMode="External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6FE760-7A78-496D-92F8-ED7C987D6F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42106"/>
            <a:ext cx="12192000" cy="1485218"/>
          </a:xfrm>
        </p:spPr>
        <p:txBody>
          <a:bodyPr anchor="ctr">
            <a:normAutofit fontScale="90000"/>
          </a:bodyPr>
          <a:lstStyle/>
          <a:p>
            <a:r>
              <a:rPr kumimoji="1" lang="en-US" altLang="ja-JP" sz="3600" b="1" dirty="0" err="1"/>
              <a:t>Umibato</a:t>
            </a:r>
            <a:r>
              <a:rPr kumimoji="1" lang="en-US" altLang="ja-JP" sz="3600" b="1" dirty="0"/>
              <a:t>: estimation of time-varying microbial interaction using continuous-time regression hidden Markov model</a:t>
            </a:r>
            <a:endParaRPr kumimoji="1" lang="ja-JP" altLang="en-US" sz="3600" b="1" dirty="0">
              <a:solidFill>
                <a:schemeClr val="bg1"/>
              </a:solidFill>
            </a:endParaRP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877A93A8-9688-4669-A41D-01E8A2E1A4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6422"/>
            <a:ext cx="9144000" cy="2771578"/>
          </a:xfrm>
        </p:spPr>
        <p:txBody>
          <a:bodyPr>
            <a:normAutofit/>
          </a:bodyPr>
          <a:lstStyle/>
          <a:p>
            <a:r>
              <a:rPr kumimoji="1" lang="ja-JP" altLang="en-US"/>
              <a:t>◯</a:t>
            </a:r>
            <a:r>
              <a:rPr kumimoji="1" lang="en-US" altLang="ja-JP" dirty="0"/>
              <a:t>Shion Hosoda</a:t>
            </a:r>
            <a:r>
              <a:rPr kumimoji="1" lang="en-US" altLang="ja-JP" baseline="30000" dirty="0"/>
              <a:t>1,2*</a:t>
            </a:r>
            <a:r>
              <a:rPr kumimoji="1" lang="en-US" altLang="ja-JP" dirty="0"/>
              <a:t>, Tsukasa Fukunaga</a:t>
            </a:r>
            <a:r>
              <a:rPr kumimoji="1" lang="en-US" altLang="ja-JP" baseline="30000" dirty="0"/>
              <a:t>3,1</a:t>
            </a:r>
            <a:r>
              <a:rPr kumimoji="1" lang="en-US" altLang="ja-JP" dirty="0"/>
              <a:t>, Michiaki Hamada</a:t>
            </a:r>
            <a:r>
              <a:rPr kumimoji="1" lang="en-US" altLang="ja-JP" baseline="30000" dirty="0"/>
              <a:t>1,2*</a:t>
            </a:r>
          </a:p>
          <a:p>
            <a:r>
              <a:rPr kumimoji="1" lang="en-US" altLang="ja-JP" sz="1600" dirty="0"/>
              <a:t>1. </a:t>
            </a:r>
            <a:r>
              <a:rPr kumimoji="1" lang="en-US" altLang="ja-JP" sz="1600" dirty="0" err="1"/>
              <a:t>Waseda</a:t>
            </a:r>
            <a:r>
              <a:rPr kumimoji="1" lang="en-US" altLang="ja-JP" sz="1600" dirty="0"/>
              <a:t> University, 2. AIST/CBBD-OIL, 3. The University of Tokyo</a:t>
            </a:r>
          </a:p>
          <a:p>
            <a:r>
              <a:rPr lang="en-US" sz="1600" dirty="0"/>
              <a:t>*To whom correspondence should be addressed.</a:t>
            </a:r>
            <a:endParaRPr kumimoji="1" lang="ja-JP" alt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EE5DD0-0B7C-CD4A-9EE0-47693E34ADD3}"/>
              </a:ext>
            </a:extLst>
          </p:cNvPr>
          <p:cNvSpPr txBox="1"/>
          <p:nvPr/>
        </p:nvSpPr>
        <p:spPr>
          <a:xfrm>
            <a:off x="1852612" y="818667"/>
            <a:ext cx="84867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JP" sz="4000" dirty="0">
                <a:latin typeface="Yu Gothic" panose="020B0400000000000000" pitchFamily="34" charset="-128"/>
                <a:ea typeface="Yu Gothic" panose="020B0400000000000000" pitchFamily="34" charset="-128"/>
              </a:rPr>
              <a:t>ISMB/ECCB2021</a:t>
            </a:r>
          </a:p>
          <a:p>
            <a:pPr algn="ctr"/>
            <a:r>
              <a:rPr lang="en-US" sz="4000" dirty="0">
                <a:latin typeface="Yu Gothic" panose="020B0400000000000000" pitchFamily="34" charset="-128"/>
                <a:ea typeface="Yu Gothic" panose="020B0400000000000000" pitchFamily="34" charset="-128"/>
              </a:rPr>
              <a:t>Proceedings Track Presentations</a:t>
            </a:r>
            <a:r>
              <a:rPr lang="en-JP" sz="4000" dirty="0">
                <a:latin typeface="Yu Gothic" panose="020B0400000000000000" pitchFamily="34" charset="-128"/>
                <a:ea typeface="Yu Gothic" panose="020B0400000000000000" pitchFamily="34" charset="-128"/>
              </a:rPr>
              <a:t>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CF793C5-7366-EF4C-A142-AAC16EAB14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711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27"/>
    </mc:Choice>
    <mc:Fallback>
      <p:transition spd="slow" advTm="174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9F4F9-5C7B-5042-9294-16A7B23E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Schematic illustration of Umibato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9F15D-B7BB-3F46-A6F4-34571478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68464" y="6538650"/>
            <a:ext cx="2743200" cy="365125"/>
          </a:xfrm>
        </p:spPr>
        <p:txBody>
          <a:bodyPr/>
          <a:lstStyle/>
          <a:p>
            <a:fld id="{F2EF61FD-7455-46B8-8449-E2772563B4B7}" type="slidenum">
              <a:rPr lang="en-US" smtClean="0"/>
              <a:t>10</a:t>
            </a:fld>
            <a:endParaRPr lang="en-US"/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A29C773B-E240-4B28-941C-B58E5B48623E}"/>
              </a:ext>
            </a:extLst>
          </p:cNvPr>
          <p:cNvSpPr/>
          <p:nvPr/>
        </p:nvSpPr>
        <p:spPr>
          <a:xfrm>
            <a:off x="202010" y="2790701"/>
            <a:ext cx="5084476" cy="3963220"/>
          </a:xfrm>
          <a:prstGeom prst="roundRect">
            <a:avLst>
              <a:gd name="adj" fmla="val 4017"/>
            </a:avLst>
          </a:prstGeom>
          <a:solidFill>
            <a:schemeClr val="bg2"/>
          </a:solidFill>
          <a:ln w="571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A5791BBF-E928-4A80-AF19-D8B79981C17F}"/>
              </a:ext>
            </a:extLst>
          </p:cNvPr>
          <p:cNvSpPr txBox="1"/>
          <p:nvPr/>
        </p:nvSpPr>
        <p:spPr>
          <a:xfrm>
            <a:off x="251788" y="6306671"/>
            <a:ext cx="5034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b="1" dirty="0"/>
              <a:t>Gaussian process regression (GPR)</a:t>
            </a:r>
            <a:endParaRPr kumimoji="1" lang="ja-JP" altLang="en-US" b="1" dirty="0"/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CA59EBBA-5DB7-48ED-83F3-EAB64142081D}"/>
              </a:ext>
            </a:extLst>
          </p:cNvPr>
          <p:cNvSpPr/>
          <p:nvPr/>
        </p:nvSpPr>
        <p:spPr>
          <a:xfrm>
            <a:off x="6035140" y="1499071"/>
            <a:ext cx="5905073" cy="5254851"/>
          </a:xfrm>
          <a:prstGeom prst="roundRect">
            <a:avLst>
              <a:gd name="adj" fmla="val 3150"/>
            </a:avLst>
          </a:prstGeom>
          <a:solidFill>
            <a:schemeClr val="bg2"/>
          </a:solidFill>
          <a:ln w="571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AA680150-484F-4A3F-B234-44CE2213282D}"/>
              </a:ext>
            </a:extLst>
          </p:cNvPr>
          <p:cNvSpPr txBox="1"/>
          <p:nvPr/>
        </p:nvSpPr>
        <p:spPr>
          <a:xfrm>
            <a:off x="6762390" y="5425547"/>
            <a:ext cx="4434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/>
              <a:t>Continuous-time regression hidden Markov model</a:t>
            </a:r>
          </a:p>
          <a:p>
            <a:pPr algn="ctr"/>
            <a:r>
              <a:rPr kumimoji="1" lang="en-US" altLang="ja-JP" sz="2400" b="1" dirty="0"/>
              <a:t>(CTRHMM)</a:t>
            </a:r>
            <a:endParaRPr kumimoji="1" lang="ja-JP" altLang="en-US" sz="2400" b="1" dirty="0"/>
          </a:p>
        </p:txBody>
      </p: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BCC5CFED-8A10-4991-A45D-1BB4DED69169}"/>
              </a:ext>
            </a:extLst>
          </p:cNvPr>
          <p:cNvCxnSpPr>
            <a:cxnSpLocks/>
          </p:cNvCxnSpPr>
          <p:nvPr/>
        </p:nvCxnSpPr>
        <p:spPr>
          <a:xfrm>
            <a:off x="6414228" y="3869140"/>
            <a:ext cx="488663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5D51FE2-1294-0D40-A232-2AD551C76CDA}"/>
              </a:ext>
            </a:extLst>
          </p:cNvPr>
          <p:cNvCxnSpPr>
            <a:cxnSpLocks/>
            <a:endCxn id="78" idx="1"/>
          </p:cNvCxnSpPr>
          <p:nvPr/>
        </p:nvCxnSpPr>
        <p:spPr>
          <a:xfrm>
            <a:off x="7019435" y="2848766"/>
            <a:ext cx="284322" cy="102579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5CED422A-5B7E-854F-9924-20377FE11DF4}"/>
              </a:ext>
            </a:extLst>
          </p:cNvPr>
          <p:cNvCxnSpPr>
            <a:cxnSpLocks/>
            <a:endCxn id="78" idx="3"/>
          </p:cNvCxnSpPr>
          <p:nvPr/>
        </p:nvCxnSpPr>
        <p:spPr>
          <a:xfrm flipH="1">
            <a:off x="7397335" y="2816003"/>
            <a:ext cx="225935" cy="105855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9A5C8450-156D-EC4A-B863-02FB0205A218}"/>
              </a:ext>
            </a:extLst>
          </p:cNvPr>
          <p:cNvSpPr/>
          <p:nvPr/>
        </p:nvSpPr>
        <p:spPr>
          <a:xfrm>
            <a:off x="7303757" y="3827768"/>
            <a:ext cx="93578" cy="93578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529B227-8FEE-9F44-8909-099BF74D99DE}"/>
              </a:ext>
            </a:extLst>
          </p:cNvPr>
          <p:cNvCxnSpPr>
            <a:cxnSpLocks/>
            <a:endCxn id="79" idx="3"/>
          </p:cNvCxnSpPr>
          <p:nvPr/>
        </p:nvCxnSpPr>
        <p:spPr>
          <a:xfrm>
            <a:off x="9225275" y="2409905"/>
            <a:ext cx="201851" cy="145923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9E3004F-30BF-D94D-8608-22DF251198A6}"/>
              </a:ext>
            </a:extLst>
          </p:cNvPr>
          <p:cNvCxnSpPr>
            <a:cxnSpLocks/>
            <a:endCxn id="79" idx="1"/>
          </p:cNvCxnSpPr>
          <p:nvPr/>
        </p:nvCxnSpPr>
        <p:spPr>
          <a:xfrm>
            <a:off x="8625415" y="2858260"/>
            <a:ext cx="708133" cy="101087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29D63D40-0707-DC48-ACCA-348C82D9106A}"/>
              </a:ext>
            </a:extLst>
          </p:cNvPr>
          <p:cNvCxnSpPr>
            <a:cxnSpLocks/>
            <a:endCxn id="80" idx="1"/>
          </p:cNvCxnSpPr>
          <p:nvPr/>
        </p:nvCxnSpPr>
        <p:spPr>
          <a:xfrm>
            <a:off x="10217181" y="2821204"/>
            <a:ext cx="347653" cy="1047935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221AC121-EE87-6246-AC9A-9731D2566C4B}"/>
              </a:ext>
            </a:extLst>
          </p:cNvPr>
          <p:cNvCxnSpPr>
            <a:cxnSpLocks/>
            <a:endCxn id="80" idx="3"/>
          </p:cNvCxnSpPr>
          <p:nvPr/>
        </p:nvCxnSpPr>
        <p:spPr>
          <a:xfrm flipH="1">
            <a:off x="10658412" y="2831246"/>
            <a:ext cx="164583" cy="103789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7771E9C-725E-5647-8B09-A378990717FF}"/>
              </a:ext>
            </a:extLst>
          </p:cNvPr>
          <p:cNvGrpSpPr/>
          <p:nvPr/>
        </p:nvGrpSpPr>
        <p:grpSpPr>
          <a:xfrm>
            <a:off x="7024135" y="2323046"/>
            <a:ext cx="589621" cy="589621"/>
            <a:chOff x="7024135" y="2323046"/>
            <a:chExt cx="589621" cy="589621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C5521DB4-2C1A-4C4C-BE3A-F2F9ABD93EF2}"/>
                </a:ext>
              </a:extLst>
            </p:cNvPr>
            <p:cNvSpPr/>
            <p:nvPr/>
          </p:nvSpPr>
          <p:spPr>
            <a:xfrm>
              <a:off x="7024135" y="2323046"/>
              <a:ext cx="589621" cy="589621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/>
            </a:p>
          </p:txBody>
        </p:sp>
        <p:sp>
          <p:nvSpPr>
            <p:cNvPr id="29" name="楕円 23">
              <a:extLst>
                <a:ext uri="{FF2B5EF4-FFF2-40B4-BE49-F238E27FC236}">
                  <a16:creationId xmlns:a16="http://schemas.microsoft.com/office/drawing/2014/main" id="{EF6FCFC1-893A-BA45-A10C-40DC944C5D1D}"/>
                </a:ext>
              </a:extLst>
            </p:cNvPr>
            <p:cNvSpPr/>
            <p:nvPr/>
          </p:nvSpPr>
          <p:spPr>
            <a:xfrm>
              <a:off x="7101175" y="2380263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楕円 23">
              <a:extLst>
                <a:ext uri="{FF2B5EF4-FFF2-40B4-BE49-F238E27FC236}">
                  <a16:creationId xmlns:a16="http://schemas.microsoft.com/office/drawing/2014/main" id="{F3291FA7-2AA6-3A41-A6AB-E73628E439DF}"/>
                </a:ext>
              </a:extLst>
            </p:cNvPr>
            <p:cNvSpPr/>
            <p:nvPr/>
          </p:nvSpPr>
          <p:spPr>
            <a:xfrm>
              <a:off x="7104541" y="2725552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楕円 23">
              <a:extLst>
                <a:ext uri="{FF2B5EF4-FFF2-40B4-BE49-F238E27FC236}">
                  <a16:creationId xmlns:a16="http://schemas.microsoft.com/office/drawing/2014/main" id="{29F6E79A-49BC-3E4C-9D26-27647DBFEB1F}"/>
                </a:ext>
              </a:extLst>
            </p:cNvPr>
            <p:cNvSpPr/>
            <p:nvPr/>
          </p:nvSpPr>
          <p:spPr>
            <a:xfrm>
              <a:off x="7425724" y="2378408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楕円 23">
              <a:extLst>
                <a:ext uri="{FF2B5EF4-FFF2-40B4-BE49-F238E27FC236}">
                  <a16:creationId xmlns:a16="http://schemas.microsoft.com/office/drawing/2014/main" id="{71F1A7C6-E44F-174B-8C2C-55515FF322F9}"/>
                </a:ext>
              </a:extLst>
            </p:cNvPr>
            <p:cNvSpPr/>
            <p:nvPr/>
          </p:nvSpPr>
          <p:spPr>
            <a:xfrm>
              <a:off x="7421780" y="2733279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8" name="直線矢印コネクタ 47">
              <a:extLst>
                <a:ext uri="{FF2B5EF4-FFF2-40B4-BE49-F238E27FC236}">
                  <a16:creationId xmlns:a16="http://schemas.microsoft.com/office/drawing/2014/main" id="{FDAC0A6D-2105-EC4D-98BA-BD3CA05B59FD}"/>
                </a:ext>
              </a:extLst>
            </p:cNvPr>
            <p:cNvCxnSpPr>
              <a:cxnSpLocks/>
              <a:stCxn id="29" idx="6"/>
              <a:endCxn id="33" idx="2"/>
            </p:cNvCxnSpPr>
            <p:nvPr/>
          </p:nvCxnSpPr>
          <p:spPr>
            <a:xfrm flipV="1">
              <a:off x="7219330" y="2437486"/>
              <a:ext cx="206394" cy="1855"/>
            </a:xfrm>
            <a:prstGeom prst="straightConnector1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矢印コネクタ 47">
              <a:extLst>
                <a:ext uri="{FF2B5EF4-FFF2-40B4-BE49-F238E27FC236}">
                  <a16:creationId xmlns:a16="http://schemas.microsoft.com/office/drawing/2014/main" id="{5E8E5D93-00C9-9F48-9112-C064F5A84DF1}"/>
                </a:ext>
              </a:extLst>
            </p:cNvPr>
            <p:cNvCxnSpPr>
              <a:cxnSpLocks/>
              <a:stCxn id="33" idx="3"/>
              <a:endCxn id="31" idx="7"/>
            </p:cNvCxnSpPr>
            <p:nvPr/>
          </p:nvCxnSpPr>
          <p:spPr>
            <a:xfrm flipH="1">
              <a:off x="7205393" y="2479260"/>
              <a:ext cx="237634" cy="263595"/>
            </a:xfrm>
            <a:prstGeom prst="straightConnector1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0537C90E-D29C-DC44-8F49-3F8775D55857}"/>
              </a:ext>
            </a:extLst>
          </p:cNvPr>
          <p:cNvSpPr/>
          <p:nvPr/>
        </p:nvSpPr>
        <p:spPr>
          <a:xfrm>
            <a:off x="9333548" y="3822350"/>
            <a:ext cx="93578" cy="93578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A002BE9-E88A-B542-8CB7-1888ED6942D3}"/>
              </a:ext>
            </a:extLst>
          </p:cNvPr>
          <p:cNvGrpSpPr/>
          <p:nvPr/>
        </p:nvGrpSpPr>
        <p:grpSpPr>
          <a:xfrm>
            <a:off x="8625415" y="2328844"/>
            <a:ext cx="589621" cy="589621"/>
            <a:chOff x="8625415" y="2328844"/>
            <a:chExt cx="589621" cy="589621"/>
          </a:xfrm>
        </p:grpSpPr>
        <p:sp>
          <p:nvSpPr>
            <p:cNvPr id="49" name="Rounded Rectangle 48">
              <a:extLst>
                <a:ext uri="{FF2B5EF4-FFF2-40B4-BE49-F238E27FC236}">
                  <a16:creationId xmlns:a16="http://schemas.microsoft.com/office/drawing/2014/main" id="{2C0FFFB4-A2B3-4746-A2DB-F4084BDB422F}"/>
                </a:ext>
              </a:extLst>
            </p:cNvPr>
            <p:cNvSpPr/>
            <p:nvPr/>
          </p:nvSpPr>
          <p:spPr>
            <a:xfrm>
              <a:off x="8625415" y="2328844"/>
              <a:ext cx="589621" cy="589621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/>
            </a:p>
          </p:txBody>
        </p:sp>
        <p:sp>
          <p:nvSpPr>
            <p:cNvPr id="50" name="楕円 23">
              <a:extLst>
                <a:ext uri="{FF2B5EF4-FFF2-40B4-BE49-F238E27FC236}">
                  <a16:creationId xmlns:a16="http://schemas.microsoft.com/office/drawing/2014/main" id="{6DD7DE5D-3A66-9C43-A908-9D6EAF0FDF17}"/>
                </a:ext>
              </a:extLst>
            </p:cNvPr>
            <p:cNvSpPr/>
            <p:nvPr/>
          </p:nvSpPr>
          <p:spPr>
            <a:xfrm>
              <a:off x="8702455" y="2386061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楕円 23">
              <a:extLst>
                <a:ext uri="{FF2B5EF4-FFF2-40B4-BE49-F238E27FC236}">
                  <a16:creationId xmlns:a16="http://schemas.microsoft.com/office/drawing/2014/main" id="{90C48D02-4F06-924B-8CA8-1C8F6049ADCE}"/>
                </a:ext>
              </a:extLst>
            </p:cNvPr>
            <p:cNvSpPr/>
            <p:nvPr/>
          </p:nvSpPr>
          <p:spPr>
            <a:xfrm>
              <a:off x="8705821" y="2731350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楕円 23">
              <a:extLst>
                <a:ext uri="{FF2B5EF4-FFF2-40B4-BE49-F238E27FC236}">
                  <a16:creationId xmlns:a16="http://schemas.microsoft.com/office/drawing/2014/main" id="{9DEC100D-22F7-DF40-8D9C-F588B243812F}"/>
                </a:ext>
              </a:extLst>
            </p:cNvPr>
            <p:cNvSpPr/>
            <p:nvPr/>
          </p:nvSpPr>
          <p:spPr>
            <a:xfrm>
              <a:off x="9027004" y="2384206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23">
              <a:extLst>
                <a:ext uri="{FF2B5EF4-FFF2-40B4-BE49-F238E27FC236}">
                  <a16:creationId xmlns:a16="http://schemas.microsoft.com/office/drawing/2014/main" id="{AC0FE60F-B6A5-9A4B-97FC-25BE8EF73805}"/>
                </a:ext>
              </a:extLst>
            </p:cNvPr>
            <p:cNvSpPr/>
            <p:nvPr/>
          </p:nvSpPr>
          <p:spPr>
            <a:xfrm>
              <a:off x="9023060" y="2730611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55" name="直線矢印コネクタ 47">
              <a:extLst>
                <a:ext uri="{FF2B5EF4-FFF2-40B4-BE49-F238E27FC236}">
                  <a16:creationId xmlns:a16="http://schemas.microsoft.com/office/drawing/2014/main" id="{A1C53535-62FF-7A41-BEA8-EB642736D838}"/>
                </a:ext>
              </a:extLst>
            </p:cNvPr>
            <p:cNvCxnSpPr>
              <a:cxnSpLocks/>
              <a:stCxn id="52" idx="7"/>
              <a:endCxn id="53" idx="3"/>
            </p:cNvCxnSpPr>
            <p:nvPr/>
          </p:nvCxnSpPr>
          <p:spPr>
            <a:xfrm flipV="1">
              <a:off x="8806673" y="2485058"/>
              <a:ext cx="237634" cy="263595"/>
            </a:xfrm>
            <a:prstGeom prst="straightConnector1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47">
              <a:extLst>
                <a:ext uri="{FF2B5EF4-FFF2-40B4-BE49-F238E27FC236}">
                  <a16:creationId xmlns:a16="http://schemas.microsoft.com/office/drawing/2014/main" id="{C59CB8DC-9AC2-C74D-AF72-EA51919DEA67}"/>
                </a:ext>
              </a:extLst>
            </p:cNvPr>
            <p:cNvCxnSpPr>
              <a:cxnSpLocks/>
              <a:stCxn id="50" idx="5"/>
              <a:endCxn id="54" idx="1"/>
            </p:cNvCxnSpPr>
            <p:nvPr/>
          </p:nvCxnSpPr>
          <p:spPr>
            <a:xfrm>
              <a:off x="8803307" y="2486913"/>
              <a:ext cx="237056" cy="261001"/>
            </a:xfrm>
            <a:prstGeom prst="straightConnector1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84B42211-5A4C-2A43-8B9D-7D6252EFBAE7}"/>
              </a:ext>
            </a:extLst>
          </p:cNvPr>
          <p:cNvSpPr/>
          <p:nvPr/>
        </p:nvSpPr>
        <p:spPr>
          <a:xfrm>
            <a:off x="10564834" y="3822350"/>
            <a:ext cx="93578" cy="93578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3AC9B7-E584-4A4C-BD45-B992258378E3}"/>
              </a:ext>
            </a:extLst>
          </p:cNvPr>
          <p:cNvGrpSpPr/>
          <p:nvPr/>
        </p:nvGrpSpPr>
        <p:grpSpPr>
          <a:xfrm>
            <a:off x="10226695" y="2323840"/>
            <a:ext cx="589621" cy="589621"/>
            <a:chOff x="10226695" y="2323840"/>
            <a:chExt cx="589621" cy="589621"/>
          </a:xfrm>
        </p:grpSpPr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253B5CB3-08C8-4B45-82EA-D507A3A9F03B}"/>
                </a:ext>
              </a:extLst>
            </p:cNvPr>
            <p:cNvSpPr/>
            <p:nvPr/>
          </p:nvSpPr>
          <p:spPr>
            <a:xfrm>
              <a:off x="10226695" y="2323840"/>
              <a:ext cx="589621" cy="589621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/>
            </a:p>
          </p:txBody>
        </p:sp>
        <p:sp>
          <p:nvSpPr>
            <p:cNvPr id="59" name="楕円 23">
              <a:extLst>
                <a:ext uri="{FF2B5EF4-FFF2-40B4-BE49-F238E27FC236}">
                  <a16:creationId xmlns:a16="http://schemas.microsoft.com/office/drawing/2014/main" id="{47DAE7A8-5967-7848-8374-C7F668494374}"/>
                </a:ext>
              </a:extLst>
            </p:cNvPr>
            <p:cNvSpPr/>
            <p:nvPr/>
          </p:nvSpPr>
          <p:spPr>
            <a:xfrm>
              <a:off x="10303735" y="2381057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楕円 23">
              <a:extLst>
                <a:ext uri="{FF2B5EF4-FFF2-40B4-BE49-F238E27FC236}">
                  <a16:creationId xmlns:a16="http://schemas.microsoft.com/office/drawing/2014/main" id="{811B2E7A-BE6F-3D4A-897A-973C42FB1B84}"/>
                </a:ext>
              </a:extLst>
            </p:cNvPr>
            <p:cNvSpPr/>
            <p:nvPr/>
          </p:nvSpPr>
          <p:spPr>
            <a:xfrm>
              <a:off x="10307101" y="2726346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楕円 23">
              <a:extLst>
                <a:ext uri="{FF2B5EF4-FFF2-40B4-BE49-F238E27FC236}">
                  <a16:creationId xmlns:a16="http://schemas.microsoft.com/office/drawing/2014/main" id="{8A997B7C-3EA8-4143-AD33-F77AABA8C055}"/>
                </a:ext>
              </a:extLst>
            </p:cNvPr>
            <p:cNvSpPr/>
            <p:nvPr/>
          </p:nvSpPr>
          <p:spPr>
            <a:xfrm>
              <a:off x="10628284" y="2379202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2" name="楕円 23">
              <a:extLst>
                <a:ext uri="{FF2B5EF4-FFF2-40B4-BE49-F238E27FC236}">
                  <a16:creationId xmlns:a16="http://schemas.microsoft.com/office/drawing/2014/main" id="{A3ACF966-FDB1-D94E-95D0-48B7B94AD78B}"/>
                </a:ext>
              </a:extLst>
            </p:cNvPr>
            <p:cNvSpPr/>
            <p:nvPr/>
          </p:nvSpPr>
          <p:spPr>
            <a:xfrm>
              <a:off x="10624340" y="2725607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63" name="直線矢印コネクタ 47">
              <a:extLst>
                <a:ext uri="{FF2B5EF4-FFF2-40B4-BE49-F238E27FC236}">
                  <a16:creationId xmlns:a16="http://schemas.microsoft.com/office/drawing/2014/main" id="{10CD50E3-B4BF-2449-8954-C2BF3408E477}"/>
                </a:ext>
              </a:extLst>
            </p:cNvPr>
            <p:cNvCxnSpPr>
              <a:cxnSpLocks/>
              <a:stCxn id="59" idx="4"/>
              <a:endCxn id="60" idx="0"/>
            </p:cNvCxnSpPr>
            <p:nvPr/>
          </p:nvCxnSpPr>
          <p:spPr>
            <a:xfrm>
              <a:off x="10362813" y="2499212"/>
              <a:ext cx="3366" cy="227134"/>
            </a:xfrm>
            <a:prstGeom prst="straightConnector1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線矢印コネクタ 47">
              <a:extLst>
                <a:ext uri="{FF2B5EF4-FFF2-40B4-BE49-F238E27FC236}">
                  <a16:creationId xmlns:a16="http://schemas.microsoft.com/office/drawing/2014/main" id="{55C3D20A-3A8E-6C4F-83C7-F4FA5DE4FE8B}"/>
                </a:ext>
              </a:extLst>
            </p:cNvPr>
            <p:cNvCxnSpPr>
              <a:cxnSpLocks/>
              <a:stCxn id="62" idx="2"/>
              <a:endCxn id="60" idx="6"/>
            </p:cNvCxnSpPr>
            <p:nvPr/>
          </p:nvCxnSpPr>
          <p:spPr>
            <a:xfrm flipH="1">
              <a:off x="10425256" y="2784685"/>
              <a:ext cx="199084" cy="739"/>
            </a:xfrm>
            <a:prstGeom prst="straightConnector1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テキスト ボックス 42">
            <a:extLst>
              <a:ext uri="{FF2B5EF4-FFF2-40B4-BE49-F238E27FC236}">
                <a16:creationId xmlns:a16="http://schemas.microsoft.com/office/drawing/2014/main" id="{C1E265B6-3F26-F740-92AC-F595E2BFADEB}"/>
              </a:ext>
            </a:extLst>
          </p:cNvPr>
          <p:cNvSpPr txBox="1"/>
          <p:nvPr/>
        </p:nvSpPr>
        <p:spPr>
          <a:xfrm>
            <a:off x="6080280" y="1547492"/>
            <a:ext cx="3922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/>
              <a:t>2. Interaction estimation</a:t>
            </a:r>
            <a:endParaRPr kumimoji="1" lang="ja-JP" altLang="en-US" sz="2400" b="1" dirty="0"/>
          </a:p>
        </p:txBody>
      </p:sp>
      <p:sp>
        <p:nvSpPr>
          <p:cNvPr id="119" name="テキスト ボックス 38">
            <a:extLst>
              <a:ext uri="{FF2B5EF4-FFF2-40B4-BE49-F238E27FC236}">
                <a16:creationId xmlns:a16="http://schemas.microsoft.com/office/drawing/2014/main" id="{6B28652B-8569-024C-8E6D-F39B1E82BE02}"/>
              </a:ext>
            </a:extLst>
          </p:cNvPr>
          <p:cNvSpPr txBox="1"/>
          <p:nvPr/>
        </p:nvSpPr>
        <p:spPr>
          <a:xfrm>
            <a:off x="10982436" y="3876051"/>
            <a:ext cx="636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time</a:t>
            </a:r>
            <a:endParaRPr kumimoji="1" lang="ja-JP" altLang="en-US" dirty="0"/>
          </a:p>
        </p:txBody>
      </p:sp>
      <p:sp>
        <p:nvSpPr>
          <p:cNvPr id="136" name="Plus 135">
            <a:extLst>
              <a:ext uri="{FF2B5EF4-FFF2-40B4-BE49-F238E27FC236}">
                <a16:creationId xmlns:a16="http://schemas.microsoft.com/office/drawing/2014/main" id="{8E5B4593-8648-3640-BF06-2EFDD0A85BF7}"/>
              </a:ext>
            </a:extLst>
          </p:cNvPr>
          <p:cNvSpPr/>
          <p:nvPr/>
        </p:nvSpPr>
        <p:spPr>
          <a:xfrm>
            <a:off x="2540537" y="1762271"/>
            <a:ext cx="457200" cy="457200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37" name="Left Arrow 136">
            <a:extLst>
              <a:ext uri="{FF2B5EF4-FFF2-40B4-BE49-F238E27FC236}">
                <a16:creationId xmlns:a16="http://schemas.microsoft.com/office/drawing/2014/main" id="{32C33DA6-A027-854E-8B81-B053CE4C6361}"/>
              </a:ext>
            </a:extLst>
          </p:cNvPr>
          <p:cNvSpPr/>
          <p:nvPr/>
        </p:nvSpPr>
        <p:spPr>
          <a:xfrm rot="16200000">
            <a:off x="2625514" y="2418027"/>
            <a:ext cx="287246" cy="287246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38" name="Left Arrow 137">
            <a:extLst>
              <a:ext uri="{FF2B5EF4-FFF2-40B4-BE49-F238E27FC236}">
                <a16:creationId xmlns:a16="http://schemas.microsoft.com/office/drawing/2014/main" id="{96CA9249-EB3A-8247-A356-26B62F386BEF}"/>
              </a:ext>
            </a:extLst>
          </p:cNvPr>
          <p:cNvSpPr/>
          <p:nvPr/>
        </p:nvSpPr>
        <p:spPr>
          <a:xfrm rot="10800000">
            <a:off x="5459286" y="4628688"/>
            <a:ext cx="413888" cy="287246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3" name="Magnetic Disk 2">
            <a:extLst>
              <a:ext uri="{FF2B5EF4-FFF2-40B4-BE49-F238E27FC236}">
                <a16:creationId xmlns:a16="http://schemas.microsoft.com/office/drawing/2014/main" id="{FC0EE0DD-3EE6-0D4D-A918-6F2C4D3738C3}"/>
              </a:ext>
            </a:extLst>
          </p:cNvPr>
          <p:cNvSpPr/>
          <p:nvPr/>
        </p:nvSpPr>
        <p:spPr>
          <a:xfrm>
            <a:off x="202010" y="1503105"/>
            <a:ext cx="2186480" cy="877987"/>
          </a:xfrm>
          <a:prstGeom prst="flowChartMagneticDisk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JP" sz="1400" b="1" dirty="0">
                <a:solidFill>
                  <a:schemeClr val="tx1"/>
                </a:solidFill>
              </a:rPr>
              <a:t>Quantitative Microbiota</a:t>
            </a:r>
          </a:p>
          <a:p>
            <a:pPr algn="ctr"/>
            <a:r>
              <a:rPr lang="en-JP" sz="1400" b="1" dirty="0">
                <a:solidFill>
                  <a:schemeClr val="tx1"/>
                </a:solidFill>
              </a:rPr>
              <a:t>Profiles (QMPs)</a:t>
            </a:r>
          </a:p>
        </p:txBody>
      </p:sp>
      <p:sp>
        <p:nvSpPr>
          <p:cNvPr id="65" name="Magnetic Disk 64">
            <a:extLst>
              <a:ext uri="{FF2B5EF4-FFF2-40B4-BE49-F238E27FC236}">
                <a16:creationId xmlns:a16="http://schemas.microsoft.com/office/drawing/2014/main" id="{B61CA048-76FB-7B44-8BB7-6923420CF90F}"/>
              </a:ext>
            </a:extLst>
          </p:cNvPr>
          <p:cNvSpPr/>
          <p:nvPr/>
        </p:nvSpPr>
        <p:spPr>
          <a:xfrm>
            <a:off x="3149784" y="1499071"/>
            <a:ext cx="2134342" cy="882022"/>
          </a:xfrm>
          <a:prstGeom prst="flowChartMagneticDisk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sz="1600" b="1" dirty="0">
                <a:solidFill>
                  <a:schemeClr val="tx1"/>
                </a:solidFill>
              </a:rPr>
              <a:t>Timepoint</a:t>
            </a:r>
          </a:p>
          <a:p>
            <a:pPr algn="ctr"/>
            <a:r>
              <a:rPr lang="en-JP" sz="1600" b="1" dirty="0">
                <a:solidFill>
                  <a:schemeClr val="tx1"/>
                </a:solidFill>
              </a:rPr>
              <a:t>information</a:t>
            </a:r>
          </a:p>
        </p:txBody>
      </p:sp>
      <p:cxnSp>
        <p:nvCxnSpPr>
          <p:cNvPr id="66" name="直線矢印コネクタ 50">
            <a:extLst>
              <a:ext uri="{FF2B5EF4-FFF2-40B4-BE49-F238E27FC236}">
                <a16:creationId xmlns:a16="http://schemas.microsoft.com/office/drawing/2014/main" id="{002818D8-AE88-DC4E-AD4D-DC692C07E8E2}"/>
              </a:ext>
            </a:extLst>
          </p:cNvPr>
          <p:cNvCxnSpPr>
            <a:cxnSpLocks/>
          </p:cNvCxnSpPr>
          <p:nvPr/>
        </p:nvCxnSpPr>
        <p:spPr>
          <a:xfrm>
            <a:off x="6407902" y="5055957"/>
            <a:ext cx="488663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DEF0AEA-E77E-2F4D-A3E3-B6625D383885}"/>
                  </a:ext>
                </a:extLst>
              </p:cNvPr>
              <p:cNvSpPr txBox="1"/>
              <p:nvPr/>
            </p:nvSpPr>
            <p:spPr>
              <a:xfrm>
                <a:off x="8625415" y="4214662"/>
                <a:ext cx="80171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JP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en-JP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DEF0AEA-E77E-2F4D-A3E3-B6625D3838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5415" y="4214662"/>
                <a:ext cx="801711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JP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0935DAED-0214-714A-93A1-996276A8CB02}"/>
              </a:ext>
            </a:extLst>
          </p:cNvPr>
          <p:cNvSpPr/>
          <p:nvPr/>
        </p:nvSpPr>
        <p:spPr>
          <a:xfrm>
            <a:off x="9902470" y="5013318"/>
            <a:ext cx="93578" cy="93578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28542DA7-706B-CD42-A5E5-1EDB48A87565}"/>
              </a:ext>
            </a:extLst>
          </p:cNvPr>
          <p:cNvSpPr/>
          <p:nvPr/>
        </p:nvSpPr>
        <p:spPr>
          <a:xfrm>
            <a:off x="7538394" y="5019777"/>
            <a:ext cx="93578" cy="93578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A0390A27-70D8-D742-8D7A-D4082F5EA553}"/>
              </a:ext>
            </a:extLst>
          </p:cNvPr>
          <p:cNvSpPr/>
          <p:nvPr/>
        </p:nvSpPr>
        <p:spPr>
          <a:xfrm>
            <a:off x="8379558" y="5017799"/>
            <a:ext cx="93578" cy="93578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1A29657-5C66-6E47-9977-C1509EDC2BA6}"/>
              </a:ext>
            </a:extLst>
          </p:cNvPr>
          <p:cNvGrpSpPr/>
          <p:nvPr/>
        </p:nvGrpSpPr>
        <p:grpSpPr>
          <a:xfrm>
            <a:off x="788698" y="3547977"/>
            <a:ext cx="3970271" cy="2714947"/>
            <a:chOff x="4993597" y="3129171"/>
            <a:chExt cx="3970271" cy="2714947"/>
          </a:xfrm>
        </p:grpSpPr>
        <p:sp>
          <p:nvSpPr>
            <p:cNvPr id="72" name="四角形: 角を丸くする 4">
              <a:extLst>
                <a:ext uri="{FF2B5EF4-FFF2-40B4-BE49-F238E27FC236}">
                  <a16:creationId xmlns:a16="http://schemas.microsoft.com/office/drawing/2014/main" id="{A43B3E0E-4F67-4341-9B73-7335541E0173}"/>
                </a:ext>
              </a:extLst>
            </p:cNvPr>
            <p:cNvSpPr/>
            <p:nvPr/>
          </p:nvSpPr>
          <p:spPr>
            <a:xfrm>
              <a:off x="4993597" y="3129171"/>
              <a:ext cx="3420452" cy="2317147"/>
            </a:xfrm>
            <a:prstGeom prst="roundRect">
              <a:avLst>
                <a:gd name="adj" fmla="val 3191"/>
              </a:avLst>
            </a:prstGeom>
            <a:solidFill>
              <a:schemeClr val="bg1"/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3" name="四角形: 角を丸くする 4">
              <a:extLst>
                <a:ext uri="{FF2B5EF4-FFF2-40B4-BE49-F238E27FC236}">
                  <a16:creationId xmlns:a16="http://schemas.microsoft.com/office/drawing/2014/main" id="{B72AC797-3EDA-F041-AA9E-BF4F8887305A}"/>
                </a:ext>
              </a:extLst>
            </p:cNvPr>
            <p:cNvSpPr/>
            <p:nvPr/>
          </p:nvSpPr>
          <p:spPr>
            <a:xfrm>
              <a:off x="5126197" y="3261771"/>
              <a:ext cx="3420452" cy="2317147"/>
            </a:xfrm>
            <a:prstGeom prst="roundRect">
              <a:avLst>
                <a:gd name="adj" fmla="val 3191"/>
              </a:avLst>
            </a:prstGeom>
            <a:solidFill>
              <a:schemeClr val="bg1"/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4" name="四角形: 角を丸くする 4">
              <a:extLst>
                <a:ext uri="{FF2B5EF4-FFF2-40B4-BE49-F238E27FC236}">
                  <a16:creationId xmlns:a16="http://schemas.microsoft.com/office/drawing/2014/main" id="{8BE13340-000E-824F-A4A7-010B5ADE0599}"/>
                </a:ext>
              </a:extLst>
            </p:cNvPr>
            <p:cNvSpPr/>
            <p:nvPr/>
          </p:nvSpPr>
          <p:spPr>
            <a:xfrm>
              <a:off x="5258797" y="3394371"/>
              <a:ext cx="3420452" cy="2317147"/>
            </a:xfrm>
            <a:prstGeom prst="roundRect">
              <a:avLst>
                <a:gd name="adj" fmla="val 3191"/>
              </a:avLst>
            </a:prstGeom>
            <a:solidFill>
              <a:schemeClr val="bg1"/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7" name="四角形: 角を丸くする 4">
              <a:extLst>
                <a:ext uri="{FF2B5EF4-FFF2-40B4-BE49-F238E27FC236}">
                  <a16:creationId xmlns:a16="http://schemas.microsoft.com/office/drawing/2014/main" id="{B4C4E152-A2AC-1B46-994A-B6F5D4044E07}"/>
                </a:ext>
              </a:extLst>
            </p:cNvPr>
            <p:cNvSpPr/>
            <p:nvPr/>
          </p:nvSpPr>
          <p:spPr>
            <a:xfrm>
              <a:off x="5391397" y="3526971"/>
              <a:ext cx="3420452" cy="2317147"/>
            </a:xfrm>
            <a:prstGeom prst="roundRect">
              <a:avLst>
                <a:gd name="adj" fmla="val 3191"/>
              </a:avLst>
            </a:prstGeom>
            <a:solidFill>
              <a:schemeClr val="bg1"/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81" name="直線矢印コネクタ 10">
              <a:extLst>
                <a:ext uri="{FF2B5EF4-FFF2-40B4-BE49-F238E27FC236}">
                  <a16:creationId xmlns:a16="http://schemas.microsoft.com/office/drawing/2014/main" id="{AF803602-FDC7-994F-B6DB-10437EDFC6EB}"/>
                </a:ext>
              </a:extLst>
            </p:cNvPr>
            <p:cNvCxnSpPr/>
            <p:nvPr/>
          </p:nvCxnSpPr>
          <p:spPr>
            <a:xfrm>
              <a:off x="5959901" y="5503286"/>
              <a:ext cx="272353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11">
              <a:extLst>
                <a:ext uri="{FF2B5EF4-FFF2-40B4-BE49-F238E27FC236}">
                  <a16:creationId xmlns:a16="http://schemas.microsoft.com/office/drawing/2014/main" id="{18979031-1F2E-2346-A213-80A9B636F8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12301" y="3625324"/>
              <a:ext cx="0" cy="203036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フリーフォーム: 図形 17">
              <a:extLst>
                <a:ext uri="{FF2B5EF4-FFF2-40B4-BE49-F238E27FC236}">
                  <a16:creationId xmlns:a16="http://schemas.microsoft.com/office/drawing/2014/main" id="{523714F8-A146-F549-AA52-86FBD548E976}"/>
                </a:ext>
              </a:extLst>
            </p:cNvPr>
            <p:cNvSpPr/>
            <p:nvPr/>
          </p:nvSpPr>
          <p:spPr>
            <a:xfrm>
              <a:off x="6274534" y="3955514"/>
              <a:ext cx="2261420" cy="1299778"/>
            </a:xfrm>
            <a:custGeom>
              <a:avLst/>
              <a:gdLst>
                <a:gd name="connsiteX0" fmla="*/ 0 w 2261420"/>
                <a:gd name="connsiteY0" fmla="*/ 928339 h 1299778"/>
                <a:gd name="connsiteX1" fmla="*/ 648929 w 2261420"/>
                <a:gd name="connsiteY1" fmla="*/ 4107 h 1299778"/>
                <a:gd name="connsiteX2" fmla="*/ 1710813 w 2261420"/>
                <a:gd name="connsiteY2" fmla="*/ 1252803 h 1299778"/>
                <a:gd name="connsiteX3" fmla="*/ 2261420 w 2261420"/>
                <a:gd name="connsiteY3" fmla="*/ 1056158 h 1299778"/>
                <a:gd name="connsiteX4" fmla="*/ 2261420 w 2261420"/>
                <a:gd name="connsiteY4" fmla="*/ 1056158 h 1299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1420" h="1299778">
                  <a:moveTo>
                    <a:pt x="0" y="928339"/>
                  </a:moveTo>
                  <a:cubicBezTo>
                    <a:pt x="181897" y="439184"/>
                    <a:pt x="363794" y="-49970"/>
                    <a:pt x="648929" y="4107"/>
                  </a:cubicBezTo>
                  <a:cubicBezTo>
                    <a:pt x="934065" y="58184"/>
                    <a:pt x="1442065" y="1077461"/>
                    <a:pt x="1710813" y="1252803"/>
                  </a:cubicBezTo>
                  <a:cubicBezTo>
                    <a:pt x="1979561" y="1428145"/>
                    <a:pt x="2261420" y="1056158"/>
                    <a:pt x="2261420" y="1056158"/>
                  </a:cubicBezTo>
                  <a:lnTo>
                    <a:pt x="2261420" y="1056158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5" name="楕円 21">
              <a:extLst>
                <a:ext uri="{FF2B5EF4-FFF2-40B4-BE49-F238E27FC236}">
                  <a16:creationId xmlns:a16="http://schemas.microsoft.com/office/drawing/2014/main" id="{B113C949-4173-6041-8D95-6ED3F477E672}"/>
                </a:ext>
              </a:extLst>
            </p:cNvPr>
            <p:cNvSpPr/>
            <p:nvPr/>
          </p:nvSpPr>
          <p:spPr>
            <a:xfrm>
              <a:off x="6210624" y="4640505"/>
              <a:ext cx="88490" cy="884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7" name="楕円 23">
              <a:extLst>
                <a:ext uri="{FF2B5EF4-FFF2-40B4-BE49-F238E27FC236}">
                  <a16:creationId xmlns:a16="http://schemas.microsoft.com/office/drawing/2014/main" id="{F26EB51D-461A-BB46-8A6E-1989EAA4AA16}"/>
                </a:ext>
              </a:extLst>
            </p:cNvPr>
            <p:cNvSpPr/>
            <p:nvPr/>
          </p:nvSpPr>
          <p:spPr>
            <a:xfrm>
              <a:off x="6775979" y="3828924"/>
              <a:ext cx="88490" cy="884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8" name="楕円 25">
              <a:extLst>
                <a:ext uri="{FF2B5EF4-FFF2-40B4-BE49-F238E27FC236}">
                  <a16:creationId xmlns:a16="http://schemas.microsoft.com/office/drawing/2014/main" id="{4F4B5754-4EB7-9C41-9175-CB4C81609D4A}"/>
                </a:ext>
              </a:extLst>
            </p:cNvPr>
            <p:cNvSpPr/>
            <p:nvPr/>
          </p:nvSpPr>
          <p:spPr>
            <a:xfrm>
              <a:off x="6908714" y="4050569"/>
              <a:ext cx="88490" cy="884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0" name="楕円 27">
              <a:extLst>
                <a:ext uri="{FF2B5EF4-FFF2-40B4-BE49-F238E27FC236}">
                  <a16:creationId xmlns:a16="http://schemas.microsoft.com/office/drawing/2014/main" id="{D5CFE886-BEBF-3548-8BE9-5F4B4B2D7A36}"/>
                </a:ext>
              </a:extLst>
            </p:cNvPr>
            <p:cNvSpPr/>
            <p:nvPr/>
          </p:nvSpPr>
          <p:spPr>
            <a:xfrm>
              <a:off x="7419992" y="4295404"/>
              <a:ext cx="88490" cy="884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1" name="楕円 29">
              <a:extLst>
                <a:ext uri="{FF2B5EF4-FFF2-40B4-BE49-F238E27FC236}">
                  <a16:creationId xmlns:a16="http://schemas.microsoft.com/office/drawing/2014/main" id="{B3709064-0AC7-8146-90FC-7B9FDD5D3A85}"/>
                </a:ext>
              </a:extLst>
            </p:cNvPr>
            <p:cNvSpPr/>
            <p:nvPr/>
          </p:nvSpPr>
          <p:spPr>
            <a:xfrm>
              <a:off x="7692836" y="4876480"/>
              <a:ext cx="88490" cy="884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3" name="楕円 31">
              <a:extLst>
                <a:ext uri="{FF2B5EF4-FFF2-40B4-BE49-F238E27FC236}">
                  <a16:creationId xmlns:a16="http://schemas.microsoft.com/office/drawing/2014/main" id="{DBA1AF3E-3FEC-3944-A47A-A954922618B2}"/>
                </a:ext>
              </a:extLst>
            </p:cNvPr>
            <p:cNvSpPr/>
            <p:nvPr/>
          </p:nvSpPr>
          <p:spPr>
            <a:xfrm>
              <a:off x="8034508" y="5105444"/>
              <a:ext cx="88490" cy="884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4" name="楕円 33">
              <a:extLst>
                <a:ext uri="{FF2B5EF4-FFF2-40B4-BE49-F238E27FC236}">
                  <a16:creationId xmlns:a16="http://schemas.microsoft.com/office/drawing/2014/main" id="{B93CCC45-51CF-0C4C-9383-87A5519DCB0E}"/>
                </a:ext>
              </a:extLst>
            </p:cNvPr>
            <p:cNvSpPr/>
            <p:nvPr/>
          </p:nvSpPr>
          <p:spPr>
            <a:xfrm>
              <a:off x="8457299" y="5103851"/>
              <a:ext cx="88490" cy="884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5" name="楕円 35">
              <a:extLst>
                <a:ext uri="{FF2B5EF4-FFF2-40B4-BE49-F238E27FC236}">
                  <a16:creationId xmlns:a16="http://schemas.microsoft.com/office/drawing/2014/main" id="{FCB8BF25-346B-4648-BA6D-0EF7B240436E}"/>
                </a:ext>
              </a:extLst>
            </p:cNvPr>
            <p:cNvSpPr/>
            <p:nvPr/>
          </p:nvSpPr>
          <p:spPr>
            <a:xfrm>
              <a:off x="6481010" y="4295404"/>
              <a:ext cx="88490" cy="884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6" name="テキスト ボックス 38">
              <a:extLst>
                <a:ext uri="{FF2B5EF4-FFF2-40B4-BE49-F238E27FC236}">
                  <a16:creationId xmlns:a16="http://schemas.microsoft.com/office/drawing/2014/main" id="{A53A84F7-E2D3-C44F-9E74-F9B4F8F42C72}"/>
                </a:ext>
              </a:extLst>
            </p:cNvPr>
            <p:cNvSpPr txBox="1"/>
            <p:nvPr/>
          </p:nvSpPr>
          <p:spPr>
            <a:xfrm>
              <a:off x="8327020" y="5534160"/>
              <a:ext cx="6368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/>
                <a:t>time</a:t>
              </a:r>
              <a:endParaRPr kumimoji="1" lang="ja-JP" altLang="en-US" sz="1400" dirty="0"/>
            </a:p>
          </p:txBody>
        </p:sp>
        <p:sp>
          <p:nvSpPr>
            <p:cNvPr id="97" name="テキスト ボックス 40">
              <a:extLst>
                <a:ext uri="{FF2B5EF4-FFF2-40B4-BE49-F238E27FC236}">
                  <a16:creationId xmlns:a16="http://schemas.microsoft.com/office/drawing/2014/main" id="{E3F1E23A-61B1-C142-836F-93831B829390}"/>
                </a:ext>
              </a:extLst>
            </p:cNvPr>
            <p:cNvSpPr txBox="1"/>
            <p:nvPr/>
          </p:nvSpPr>
          <p:spPr>
            <a:xfrm rot="16200000">
              <a:off x="4812201" y="4296404"/>
              <a:ext cx="18653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/>
                <a:t>Log quantitative</a:t>
              </a:r>
            </a:p>
            <a:p>
              <a:pPr algn="ctr"/>
              <a:r>
                <a:rPr kumimoji="1" lang="en-US" altLang="ja-JP" sz="1400" dirty="0"/>
                <a:t>abundance</a:t>
              </a:r>
              <a:endParaRPr kumimoji="1" lang="ja-JP" altLang="en-US" sz="1400" dirty="0"/>
            </a:p>
          </p:txBody>
        </p:sp>
      </p:grpSp>
      <p:sp>
        <p:nvSpPr>
          <p:cNvPr id="98" name="テキスト ボックス 42">
            <a:extLst>
              <a:ext uri="{FF2B5EF4-FFF2-40B4-BE49-F238E27FC236}">
                <a16:creationId xmlns:a16="http://schemas.microsoft.com/office/drawing/2014/main" id="{1B8C0E47-CED6-724F-B005-A996A7D81941}"/>
              </a:ext>
            </a:extLst>
          </p:cNvPr>
          <p:cNvSpPr txBox="1"/>
          <p:nvPr/>
        </p:nvSpPr>
        <p:spPr>
          <a:xfrm>
            <a:off x="249510" y="2839856"/>
            <a:ext cx="3922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/>
              <a:t>1. Growth rate estimation</a:t>
            </a:r>
            <a:endParaRPr kumimoji="1" lang="ja-JP" altLang="en-US" sz="2400" b="1" dirty="0"/>
          </a:p>
        </p:txBody>
      </p:sp>
      <p:sp>
        <p:nvSpPr>
          <p:cNvPr id="101" name="Left Arrow 100">
            <a:extLst>
              <a:ext uri="{FF2B5EF4-FFF2-40B4-BE49-F238E27FC236}">
                <a16:creationId xmlns:a16="http://schemas.microsoft.com/office/drawing/2014/main" id="{14B09716-3FB5-3848-BEA6-C1BF3383E16C}"/>
              </a:ext>
            </a:extLst>
          </p:cNvPr>
          <p:cNvSpPr/>
          <p:nvPr/>
        </p:nvSpPr>
        <p:spPr>
          <a:xfrm rot="10800000">
            <a:off x="5459286" y="1847248"/>
            <a:ext cx="413888" cy="287246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CEA85D96-7A26-EB4D-AB96-DCD0FC1DC2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344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872"/>
    </mc:Choice>
    <mc:Fallback xmlns="">
      <p:transition spd="slow" advTm="588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53" x="4186238" y="2179638"/>
          <p14:tracePt t="8061" x="4146550" y="2203450"/>
          <p14:tracePt t="8068" x="4129088" y="2203450"/>
          <p14:tracePt t="8077" x="4121150" y="2203450"/>
          <p14:tracePt t="8084" x="4071938" y="2220913"/>
          <p14:tracePt t="8092" x="3990975" y="2244725"/>
          <p14:tracePt t="8100" x="3941763" y="2252663"/>
          <p14:tracePt t="8107" x="3892550" y="2262188"/>
          <p14:tracePt t="8115" x="3719513" y="2270125"/>
          <p14:tracePt t="8123" x="3621088" y="2278063"/>
          <p14:tracePt t="8132" x="3400425" y="2293938"/>
          <p14:tracePt t="8139" x="3294063" y="2293938"/>
          <p14:tracePt t="8147" x="3195638" y="2293938"/>
          <p14:tracePt t="8156" x="3089275" y="2293938"/>
          <p14:tracePt t="8163" x="2851150" y="2293938"/>
          <p14:tracePt t="8173" x="2744788" y="2301875"/>
          <p14:tracePt t="8179" x="2662238" y="2301875"/>
          <p14:tracePt t="8187" x="2490788" y="2301875"/>
          <p14:tracePt t="8195" x="2433638" y="2301875"/>
          <p14:tracePt t="8203" x="2319338" y="2301875"/>
          <p14:tracePt t="8211" x="2244725" y="2293938"/>
          <p14:tracePt t="8227" x="2236788" y="2293938"/>
          <p14:tracePt t="8235" x="2228850" y="2286000"/>
          <p14:tracePt t="8475" x="2228850" y="2293938"/>
          <p14:tracePt t="8491" x="2236788" y="2301875"/>
          <p14:tracePt t="8499" x="2244725" y="2309813"/>
          <p14:tracePt t="8507" x="2244725" y="2319338"/>
          <p14:tracePt t="8516" x="2262188" y="2327275"/>
          <p14:tracePt t="8531" x="2262188" y="2335213"/>
          <p14:tracePt t="8539" x="2286000" y="2351088"/>
          <p14:tracePt t="8547" x="2286000" y="2359025"/>
          <p14:tracePt t="8563" x="2301875" y="2384425"/>
          <p14:tracePt t="8572" x="2301875" y="2392363"/>
          <p14:tracePt t="8579" x="2309813" y="2392363"/>
          <p14:tracePt t="8589" x="2309813" y="2417763"/>
          <p14:tracePt t="8595" x="2319338" y="2441575"/>
          <p14:tracePt t="8612" x="2319338" y="2449513"/>
          <p14:tracePt t="8619" x="2319338" y="2474913"/>
          <p14:tracePt t="8635" x="2309813" y="2474913"/>
          <p14:tracePt t="8644" x="2309813" y="2482850"/>
          <p14:tracePt t="8652" x="2301875" y="2482850"/>
          <p14:tracePt t="8659" x="2293938" y="2482850"/>
          <p14:tracePt t="8667" x="2228850" y="2482850"/>
          <p14:tracePt t="8675" x="2203450" y="2482850"/>
          <p14:tracePt t="8683" x="2154238" y="2482850"/>
          <p14:tracePt t="8691" x="2105025" y="2482850"/>
          <p14:tracePt t="8699" x="1958975" y="2482850"/>
          <p14:tracePt t="8707" x="1884363" y="2482850"/>
          <p14:tracePt t="8716" x="1819275" y="2482850"/>
          <p14:tracePt t="8723" x="1646238" y="2490788"/>
          <p14:tracePt t="8731" x="1573213" y="2490788"/>
          <p14:tracePt t="8739" x="1508125" y="2490788"/>
          <p14:tracePt t="8747" x="1376363" y="2490788"/>
          <p14:tracePt t="8756" x="1343025" y="2490788"/>
          <p14:tracePt t="8764" x="1303338" y="2490788"/>
          <p14:tracePt t="8772" x="1236663" y="2482850"/>
          <p14:tracePt t="8780" x="1228725" y="2482850"/>
          <p14:tracePt t="8916" x="1236663" y="2482850"/>
          <p14:tracePt t="8995" x="1246188" y="2482850"/>
          <p14:tracePt t="9003" x="1246188" y="2490788"/>
          <p14:tracePt t="9012" x="1254125" y="2490788"/>
          <p14:tracePt t="9035" x="1262063" y="2490788"/>
          <p14:tracePt t="9043" x="1262063" y="2498725"/>
          <p14:tracePt t="9059" x="1262063" y="2506663"/>
          <p14:tracePt t="9068" x="1270000" y="2506663"/>
          <p14:tracePt t="9099" x="1277938" y="2506663"/>
          <p14:tracePt t="9107" x="1277938" y="2516188"/>
          <p14:tracePt t="9155" x="1277938" y="2524125"/>
          <p14:tracePt t="9163" x="1270000" y="2524125"/>
          <p14:tracePt t="9179" x="1262063" y="2524125"/>
          <p14:tracePt t="9187" x="1262063" y="2532063"/>
          <p14:tracePt t="9196" x="1254125" y="2532063"/>
          <p14:tracePt t="9203" x="1220788" y="2540000"/>
          <p14:tracePt t="9211" x="1212850" y="2540000"/>
          <p14:tracePt t="9220" x="1196975" y="2547938"/>
          <p14:tracePt t="9227" x="1171575" y="2547938"/>
          <p14:tracePt t="9235" x="1106488" y="2555875"/>
          <p14:tracePt t="9243" x="1016000" y="2555875"/>
          <p14:tracePt t="9252" x="982663" y="2555875"/>
          <p14:tracePt t="9259" x="893763" y="2555875"/>
          <p14:tracePt t="9267" x="860425" y="2555875"/>
          <p14:tracePt t="9275" x="835025" y="2547938"/>
          <p14:tracePt t="9283" x="777875" y="2532063"/>
          <p14:tracePt t="9291" x="754063" y="2532063"/>
          <p14:tracePt t="9299" x="746125" y="2532063"/>
          <p14:tracePt t="9307" x="704850" y="2516188"/>
          <p14:tracePt t="9316" x="688975" y="2506663"/>
          <p14:tracePt t="9331" x="647700" y="2490788"/>
          <p14:tracePt t="9348" x="639763" y="2490788"/>
          <p14:tracePt t="9356" x="614363" y="2474913"/>
          <p14:tracePt t="9363" x="606425" y="2474913"/>
          <p14:tracePt t="9372" x="606425" y="2466975"/>
          <p14:tracePt t="9380" x="598488" y="2466975"/>
          <p14:tracePt t="9389" x="590550" y="2457450"/>
          <p14:tracePt t="9395" x="581025" y="2449513"/>
          <p14:tracePt t="9411" x="549275" y="2408238"/>
          <p14:tracePt t="9420" x="541338" y="2400300"/>
          <p14:tracePt t="9435" x="484188" y="2335213"/>
          <p14:tracePt t="9444" x="474663" y="2327275"/>
          <p14:tracePt t="9451" x="466725" y="2319338"/>
          <p14:tracePt t="9459" x="466725" y="2309813"/>
          <p14:tracePt t="9467" x="434975" y="2286000"/>
          <p14:tracePt t="9475" x="434975" y="2278063"/>
          <p14:tracePt t="9484" x="425450" y="2270125"/>
          <p14:tracePt t="9491" x="409575" y="2244725"/>
          <p14:tracePt t="9499" x="401638" y="2236788"/>
          <p14:tracePt t="9515" x="385763" y="2203450"/>
          <p14:tracePt t="9523" x="360363" y="2171700"/>
          <p14:tracePt t="9531" x="352425" y="2163763"/>
          <p14:tracePt t="9539" x="327025" y="2114550"/>
          <p14:tracePt t="9547" x="319088" y="2097088"/>
          <p14:tracePt t="9556" x="319088" y="2089150"/>
          <p14:tracePt t="9563" x="311150" y="2039938"/>
          <p14:tracePt t="9572" x="303213" y="2032000"/>
          <p14:tracePt t="9579" x="303213" y="2016125"/>
          <p14:tracePt t="9587" x="303213" y="2008188"/>
          <p14:tracePt t="9596" x="287338" y="1949450"/>
          <p14:tracePt t="9604" x="287338" y="1933575"/>
          <p14:tracePt t="9611" x="287338" y="1925638"/>
          <p14:tracePt t="9619" x="277813" y="1868488"/>
          <p14:tracePt t="9627" x="277813" y="1819275"/>
          <p14:tracePt t="9636" x="269875" y="1811338"/>
          <p14:tracePt t="9644" x="269875" y="1762125"/>
          <p14:tracePt t="9651" x="269875" y="1744663"/>
          <p14:tracePt t="9667" x="269875" y="1720850"/>
          <p14:tracePt t="9675" x="269875" y="1712913"/>
          <p14:tracePt t="9683" x="269875" y="1704975"/>
          <p14:tracePt t="9700" x="277813" y="1679575"/>
          <p14:tracePt t="9707" x="277813" y="1671638"/>
          <p14:tracePt t="9715" x="287338" y="1663700"/>
          <p14:tracePt t="9723" x="319088" y="1630363"/>
          <p14:tracePt t="9739" x="327025" y="1614488"/>
          <p14:tracePt t="9748" x="352425" y="1589088"/>
          <p14:tracePt t="9756" x="368300" y="1581150"/>
          <p14:tracePt t="9773" x="401638" y="1547813"/>
          <p14:tracePt t="9779" x="409575" y="1547813"/>
          <p14:tracePt t="9787" x="417513" y="1539875"/>
          <p14:tracePt t="9796" x="474663" y="1516063"/>
          <p14:tracePt t="9804" x="484188" y="1516063"/>
          <p14:tracePt t="9811" x="492125" y="1508125"/>
          <p14:tracePt t="9819" x="515938" y="1508125"/>
          <p14:tracePt t="9827" x="598488" y="1482725"/>
          <p14:tracePt t="9835" x="639763" y="1474788"/>
          <p14:tracePt t="9843" x="696913" y="1466850"/>
          <p14:tracePt t="9851" x="827088" y="1458913"/>
          <p14:tracePt t="9859" x="893763" y="1450975"/>
          <p14:tracePt t="9867" x="942975" y="1441450"/>
          <p14:tracePt t="9875" x="1049338" y="1433513"/>
          <p14:tracePt t="9883" x="1081088" y="1433513"/>
          <p14:tracePt t="9891" x="1122363" y="1433513"/>
          <p14:tracePt t="9899" x="1220788" y="1433513"/>
          <p14:tracePt t="9907" x="1285875" y="1433513"/>
          <p14:tracePt t="9915" x="1311275" y="1433513"/>
          <p14:tracePt t="9923" x="1327150" y="1433513"/>
          <p14:tracePt t="9932" x="1360488" y="1433513"/>
          <p14:tracePt t="9939" x="1368425" y="1433513"/>
          <p14:tracePt t="9956" x="1392238" y="1450975"/>
          <p14:tracePt t="9963" x="1401763" y="1450975"/>
          <p14:tracePt t="9979" x="1417638" y="1458913"/>
          <p14:tracePt t="9996" x="1441450" y="1466850"/>
          <p14:tracePt t="10003" x="1458913" y="1490663"/>
          <p14:tracePt t="10020" x="1474788" y="1500188"/>
          <p14:tracePt t="10028" x="1482725" y="1508125"/>
          <p14:tracePt t="10035" x="1516063" y="1524000"/>
          <p14:tracePt t="10043" x="1531938" y="1531938"/>
          <p14:tracePt t="10059" x="1573213" y="1547813"/>
          <p14:tracePt t="10075" x="1581150" y="1557338"/>
          <p14:tracePt t="10083" x="1614488" y="1565275"/>
          <p14:tracePt t="10091" x="1622425" y="1573213"/>
          <p14:tracePt t="10107" x="1630363" y="1581150"/>
          <p14:tracePt t="10123" x="1638300" y="1581150"/>
          <p14:tracePt t="10131" x="1646238" y="1606550"/>
          <p14:tracePt t="10139" x="1655763" y="1614488"/>
          <p14:tracePt t="10147" x="1655763" y="1622425"/>
          <p14:tracePt t="10156" x="1663700" y="1630363"/>
          <p14:tracePt t="10163" x="1728788" y="1704975"/>
          <p14:tracePt t="10172" x="1736725" y="1712913"/>
          <p14:tracePt t="10180" x="1744663" y="1720850"/>
          <p14:tracePt t="10187" x="1770063" y="1754188"/>
          <p14:tracePt t="10195" x="1778000" y="1754188"/>
          <p14:tracePt t="10203" x="1778000" y="1762125"/>
          <p14:tracePt t="10211" x="1793875" y="1785938"/>
          <p14:tracePt t="10227" x="1793875" y="1793875"/>
          <p14:tracePt t="10235" x="1801813" y="1811338"/>
          <p14:tracePt t="10243" x="1801813" y="1819275"/>
          <p14:tracePt t="10251" x="1811338" y="1827213"/>
          <p14:tracePt t="10259" x="1811338" y="1835150"/>
          <p14:tracePt t="10267" x="1827213" y="1909763"/>
          <p14:tracePt t="10275" x="1835150" y="1917700"/>
          <p14:tracePt t="10283" x="1835150" y="1925638"/>
          <p14:tracePt t="10291" x="1843088" y="1958975"/>
          <p14:tracePt t="10300" x="1851025" y="1974850"/>
          <p14:tracePt t="10315" x="1851025" y="1982788"/>
          <p14:tracePt t="10323" x="1851025" y="1990725"/>
          <p14:tracePt t="10331" x="1851025" y="1998663"/>
          <p14:tracePt t="10339" x="1860550" y="1998663"/>
          <p14:tracePt t="10348" x="1860550" y="2008188"/>
          <p14:tracePt t="10356" x="1860550" y="2032000"/>
          <p14:tracePt t="10373" x="1851025" y="2055813"/>
          <p14:tracePt t="10379" x="1851025" y="2073275"/>
          <p14:tracePt t="10395" x="1851025" y="2097088"/>
          <p14:tracePt t="10406" x="1843088" y="2105025"/>
          <p14:tracePt t="10411" x="1843088" y="2114550"/>
          <p14:tracePt t="10419" x="1835150" y="2138363"/>
          <p14:tracePt t="10435" x="1827213" y="2146300"/>
          <p14:tracePt t="10443" x="1811338" y="2171700"/>
          <p14:tracePt t="10451" x="1801813" y="2179638"/>
          <p14:tracePt t="10468" x="1793875" y="2187575"/>
          <p14:tracePt t="10483" x="1793875" y="2195513"/>
          <p14:tracePt t="10491" x="1785938" y="2195513"/>
          <p14:tracePt t="10500" x="1770063" y="2212975"/>
          <p14:tracePt t="10507" x="1770063" y="2220913"/>
          <p14:tracePt t="10515" x="1762125" y="2220913"/>
          <p14:tracePt t="10523" x="1754188" y="2228850"/>
          <p14:tracePt t="10531" x="1754188" y="2236788"/>
          <p14:tracePt t="10539" x="1744663" y="2236788"/>
          <p14:tracePt t="10547" x="1720850" y="2252663"/>
          <p14:tracePt t="10556" x="1720850" y="2262188"/>
          <p14:tracePt t="10563" x="1712913" y="2262188"/>
          <p14:tracePt t="10579" x="1712913" y="2270125"/>
          <p14:tracePt t="10595" x="1704975" y="2270125"/>
          <p14:tracePt t="10603" x="1704975" y="2278063"/>
          <p14:tracePt t="10627" x="1695450" y="2286000"/>
          <p14:tracePt t="10636" x="1687513" y="2293938"/>
          <p14:tracePt t="10651" x="1679575" y="2301875"/>
          <p14:tracePt t="10668" x="1679575" y="2309813"/>
          <p14:tracePt t="10683" x="1671638" y="2319338"/>
          <p14:tracePt t="10707" x="1663700" y="2327275"/>
          <p14:tracePt t="10723" x="1655763" y="2335213"/>
          <p14:tracePt t="10731" x="1646238" y="2343150"/>
          <p14:tracePt t="10747" x="1638300" y="2351088"/>
          <p14:tracePt t="10764" x="1630363" y="2351088"/>
          <p14:tracePt t="10772" x="1630363" y="2359025"/>
          <p14:tracePt t="10779" x="1622425" y="2368550"/>
          <p14:tracePt t="10788" x="1614488" y="2368550"/>
          <p14:tracePt t="10795" x="1614488" y="2376488"/>
          <p14:tracePt t="10803" x="1589088" y="2384425"/>
          <p14:tracePt t="10819" x="1581150" y="2392363"/>
          <p14:tracePt t="10835" x="1573213" y="2392363"/>
          <p14:tracePt t="10843" x="1565275" y="2400300"/>
          <p14:tracePt t="10859" x="1547813" y="2408238"/>
          <p14:tracePt t="10875" x="1539875" y="2408238"/>
          <p14:tracePt t="10883" x="1531938" y="2417763"/>
          <p14:tracePt t="10891" x="1516063" y="2417763"/>
          <p14:tracePt t="10907" x="1458913" y="2433638"/>
          <p14:tracePt t="10916" x="1450975" y="2433638"/>
          <p14:tracePt t="10923" x="1441450" y="2433638"/>
          <p14:tracePt t="10931" x="1433513" y="2441575"/>
          <p14:tracePt t="10939" x="1384300" y="2449513"/>
          <p14:tracePt t="10947" x="1376363" y="2449513"/>
          <p14:tracePt t="10956" x="1352550" y="2457450"/>
          <p14:tracePt t="10963" x="1293813" y="2457450"/>
          <p14:tracePt t="10973" x="1277938" y="2457450"/>
          <p14:tracePt t="10979" x="1254125" y="2457450"/>
          <p14:tracePt t="10988" x="1187450" y="2466975"/>
          <p14:tracePt t="10995" x="1089025" y="2466975"/>
          <p14:tracePt t="11003" x="1049338" y="2466975"/>
          <p14:tracePt t="11012" x="942975" y="2466975"/>
          <p14:tracePt t="11020" x="909638" y="2466975"/>
          <p14:tracePt t="11027" x="860425" y="2466975"/>
          <p14:tracePt t="11035" x="819150" y="2466975"/>
          <p14:tracePt t="11043" x="704850" y="2466975"/>
          <p14:tracePt t="11052" x="655638" y="2466975"/>
          <p14:tracePt t="11059" x="606425" y="2466975"/>
          <p14:tracePt t="11067" x="484188" y="2466975"/>
          <p14:tracePt t="11075" x="450850" y="2457450"/>
          <p14:tracePt t="11084" x="352425" y="2457450"/>
          <p14:tracePt t="11091" x="254000" y="2433638"/>
          <p14:tracePt t="11099" x="230188" y="2433638"/>
          <p14:tracePt t="11107" x="204788" y="2425700"/>
          <p14:tracePt t="11115" x="147638" y="2400300"/>
          <p14:tracePt t="11123" x="139700" y="2392363"/>
          <p14:tracePt t="11131" x="122238" y="2384425"/>
          <p14:tracePt t="11139" x="82550" y="2343150"/>
          <p14:tracePt t="11147" x="65088" y="2327275"/>
          <p14:tracePt t="11156" x="49213" y="2309813"/>
          <p14:tracePt t="11163" x="33338" y="2286000"/>
          <p14:tracePt t="11172" x="0" y="2220913"/>
          <p14:tracePt t="11277" x="0" y="1744663"/>
          <p14:tracePt t="11283" x="15875" y="1728788"/>
          <p14:tracePt t="11291" x="15875" y="1712913"/>
          <p14:tracePt t="11300" x="57150" y="1655763"/>
          <p14:tracePt t="11307" x="73025" y="1638300"/>
          <p14:tracePt t="11316" x="82550" y="1622425"/>
          <p14:tracePt t="11324" x="122238" y="1581150"/>
          <p14:tracePt t="11332" x="131763" y="1573213"/>
          <p14:tracePt t="11340" x="139700" y="1565275"/>
          <p14:tracePt t="11348" x="188913" y="1524000"/>
          <p14:tracePt t="11358" x="212725" y="1516063"/>
          <p14:tracePt t="11363" x="277813" y="1474788"/>
          <p14:tracePt t="11371" x="360363" y="1441450"/>
          <p14:tracePt t="11379" x="401638" y="1425575"/>
          <p14:tracePt t="11392" x="442913" y="1417638"/>
          <p14:tracePt t="11395" x="484188" y="1401763"/>
          <p14:tracePt t="11403" x="590550" y="1360488"/>
          <p14:tracePt t="11411" x="630238" y="1360488"/>
          <p14:tracePt t="11419" x="671513" y="1352550"/>
          <p14:tracePt t="11427" x="769938" y="1319213"/>
          <p14:tracePt t="11435" x="811213" y="1319213"/>
          <p14:tracePt t="11443" x="844550" y="1311275"/>
          <p14:tracePt t="11451" x="942975" y="1303338"/>
          <p14:tracePt t="11459" x="966788" y="1293813"/>
          <p14:tracePt t="11467" x="1049338" y="1277938"/>
          <p14:tracePt t="11475" x="1147763" y="1277938"/>
          <p14:tracePt t="11483" x="1171575" y="1270000"/>
          <p14:tracePt t="11491" x="1204913" y="1270000"/>
          <p14:tracePt t="11500" x="1228725" y="1270000"/>
          <p14:tracePt t="11507" x="1285875" y="1270000"/>
          <p14:tracePt t="11515" x="1293813" y="1270000"/>
          <p14:tracePt t="11531" x="1303338" y="1270000"/>
          <p14:tracePt t="11780" x="1327150" y="1270000"/>
          <p14:tracePt t="11787" x="1343025" y="1270000"/>
          <p14:tracePt t="11796" x="1352550" y="1277938"/>
          <p14:tracePt t="11804" x="1376363" y="1277938"/>
          <p14:tracePt t="11811" x="1458913" y="1293813"/>
          <p14:tracePt t="11820" x="1482725" y="1293813"/>
          <p14:tracePt t="11827" x="1516063" y="1303338"/>
          <p14:tracePt t="11835" x="1630363" y="1343025"/>
          <p14:tracePt t="11843" x="1663700" y="1352550"/>
          <p14:tracePt t="11852" x="1770063" y="1376363"/>
          <p14:tracePt t="11859" x="1835150" y="1401763"/>
          <p14:tracePt t="11867" x="1843088" y="1409700"/>
          <p14:tracePt t="11875" x="1851025" y="1417638"/>
          <p14:tracePt t="11884" x="1892300" y="1433513"/>
          <p14:tracePt t="11891" x="1892300" y="1441450"/>
          <p14:tracePt t="11900" x="1900238" y="1441450"/>
          <p14:tracePt t="11907" x="1909763" y="1450975"/>
          <p14:tracePt t="11915" x="1909763" y="1458913"/>
          <p14:tracePt t="11924" x="1917700" y="1458913"/>
          <p14:tracePt t="11940" x="1933575" y="1490663"/>
          <p14:tracePt t="11947" x="1933575" y="1500188"/>
          <p14:tracePt t="11955" x="1933575" y="1508125"/>
          <p14:tracePt t="11963" x="1941513" y="1539875"/>
          <p14:tracePt t="11971" x="1941513" y="1547813"/>
          <p14:tracePt t="11987" x="1941513" y="1597025"/>
          <p14:tracePt t="11996" x="1941513" y="1606550"/>
          <p14:tracePt t="12004" x="1941513" y="1630363"/>
          <p14:tracePt t="12011" x="1941513" y="1687513"/>
          <p14:tracePt t="12019" x="1933575" y="1695450"/>
          <p14:tracePt t="12027" x="1933575" y="1720850"/>
          <p14:tracePt t="12036" x="1933575" y="1744663"/>
          <p14:tracePt t="12043" x="1917700" y="1868488"/>
          <p14:tracePt t="12051" x="1917700" y="1892300"/>
          <p14:tracePt t="12059" x="1909763" y="1900238"/>
          <p14:tracePt t="12067" x="1892300" y="1958975"/>
          <p14:tracePt t="12075" x="1884363" y="1982788"/>
          <p14:tracePt t="12083" x="1876425" y="2008188"/>
          <p14:tracePt t="12091" x="1860550" y="2065338"/>
          <p14:tracePt t="12100" x="1851025" y="2081213"/>
          <p14:tracePt t="12107" x="1851025" y="2089150"/>
          <p14:tracePt t="12115" x="1843088" y="2138363"/>
          <p14:tracePt t="12124" x="1835150" y="2146300"/>
          <p14:tracePt t="12132" x="1819275" y="2195513"/>
          <p14:tracePt t="12140" x="1801813" y="2236788"/>
          <p14:tracePt t="12156" x="1801813" y="2244725"/>
          <p14:tracePt t="12163" x="1793875" y="2244725"/>
          <p14:tracePt t="12171" x="1785938" y="2270125"/>
          <p14:tracePt t="12179" x="1785938" y="2278063"/>
          <p14:tracePt t="12195" x="1778000" y="2301875"/>
          <p14:tracePt t="12203" x="1778000" y="2309813"/>
          <p14:tracePt t="12219" x="1770063" y="2327275"/>
          <p14:tracePt t="12243" x="1770063" y="2335213"/>
          <p14:tracePt t="12259" x="1762125" y="2335213"/>
          <p14:tracePt t="12267" x="1762125" y="2343150"/>
          <p14:tracePt t="12572" x="1770063" y="2343150"/>
          <p14:tracePt t="12580" x="1778000" y="2343150"/>
          <p14:tracePt t="12596" x="1819275" y="2343150"/>
          <p14:tracePt t="12612" x="1835150" y="2343150"/>
          <p14:tracePt t="12620" x="1868488" y="2343150"/>
          <p14:tracePt t="12628" x="1917700" y="2343150"/>
          <p14:tracePt t="12643" x="1925638" y="2343150"/>
          <p14:tracePt t="12652" x="1958975" y="2335213"/>
          <p14:tracePt t="12660" x="1966913" y="2335213"/>
          <p14:tracePt t="12675" x="1974850" y="2335213"/>
          <p14:tracePt t="12699" x="1982788" y="2335213"/>
          <p14:tracePt t="12884" x="1990725" y="2327275"/>
          <p14:tracePt t="12908" x="2016125" y="2319338"/>
          <p14:tracePt t="12916" x="2065338" y="2301875"/>
          <p14:tracePt t="12924" x="2073275" y="2293938"/>
          <p14:tracePt t="12932" x="2146300" y="2278063"/>
          <p14:tracePt t="12941" x="2179638" y="2270125"/>
          <p14:tracePt t="12948" x="2220913" y="2262188"/>
          <p14:tracePt t="12955" x="2327275" y="2244725"/>
          <p14:tracePt t="12964" x="2368550" y="2236788"/>
          <p14:tracePt t="12971" x="2408238" y="2228850"/>
          <p14:tracePt t="12979" x="2532063" y="2212975"/>
          <p14:tracePt t="12987" x="2581275" y="2203450"/>
          <p14:tracePt t="12996" x="2613025" y="2203450"/>
          <p14:tracePt t="13004" x="2786063" y="2187575"/>
          <p14:tracePt t="13011" x="2801938" y="2187575"/>
          <p14:tracePt t="13019" x="2809875" y="2187575"/>
          <p14:tracePt t="13027" x="2817813" y="2187575"/>
          <p14:tracePt t="13036" x="2843213" y="2187575"/>
          <p14:tracePt t="13043" x="2851150" y="2187575"/>
          <p14:tracePt t="13059" x="2859088" y="2187575"/>
          <p14:tracePt t="13084" x="2867025" y="2187575"/>
          <p14:tracePt t="13115" x="2876550" y="2187575"/>
          <p14:tracePt t="13283" x="2884488" y="2187575"/>
          <p14:tracePt t="13299" x="2900363" y="2187575"/>
          <p14:tracePt t="13316" x="2949575" y="2179638"/>
          <p14:tracePt t="13324" x="2974975" y="2179638"/>
          <p14:tracePt t="13331" x="2998788" y="2179638"/>
          <p14:tracePt t="13340" x="3097213" y="2179638"/>
          <p14:tracePt t="13347" x="3146425" y="2179638"/>
          <p14:tracePt t="13355" x="3187700" y="2179638"/>
          <p14:tracePt t="13363" x="3309938" y="2179638"/>
          <p14:tracePt t="13371" x="3351213" y="2179638"/>
          <p14:tracePt t="13380" x="3400425" y="2187575"/>
          <p14:tracePt t="13387" x="3563938" y="2195513"/>
          <p14:tracePt t="13395" x="3605213" y="2195513"/>
          <p14:tracePt t="13403" x="3638550" y="2203450"/>
          <p14:tracePt t="13412" x="3662363" y="2203450"/>
          <p14:tracePt t="13420" x="3736975" y="2220913"/>
          <p14:tracePt t="13427" x="3760788" y="2220913"/>
          <p14:tracePt t="13435" x="3768725" y="2228850"/>
          <p14:tracePt t="13443" x="3817938" y="2244725"/>
          <p14:tracePt t="13459" x="3825875" y="2244725"/>
          <p14:tracePt t="13467" x="3875088" y="2262188"/>
          <p14:tracePt t="13475" x="3883025" y="2270125"/>
          <p14:tracePt t="13491" x="3892550" y="2270125"/>
          <p14:tracePt t="13507" x="3892550" y="2278063"/>
          <p14:tracePt t="13515" x="3900488" y="2278063"/>
          <p14:tracePt t="13531" x="3908425" y="2286000"/>
          <p14:tracePt t="13555" x="3908425" y="2293938"/>
          <p14:tracePt t="13635" x="3900488" y="2293938"/>
          <p14:tracePt t="13651" x="3892550" y="2293938"/>
          <p14:tracePt t="13667" x="3883025" y="2293938"/>
          <p14:tracePt t="13675" x="3875088" y="2293938"/>
          <p14:tracePt t="13683" x="3867150" y="2293938"/>
          <p14:tracePt t="13700" x="3859213" y="2293938"/>
          <p14:tracePt t="13715" x="3851275" y="2293938"/>
          <p14:tracePt t="13732" x="3843338" y="2293938"/>
          <p14:tracePt t="13796" x="3851275" y="2286000"/>
          <p14:tracePt t="13804" x="3900488" y="2252663"/>
          <p14:tracePt t="13811" x="3924300" y="2244725"/>
          <p14:tracePt t="13819" x="3949700" y="2228850"/>
          <p14:tracePt t="13827" x="4030663" y="2203450"/>
          <p14:tracePt t="13835" x="4056063" y="2195513"/>
          <p14:tracePt t="13843" x="4087813" y="2187575"/>
          <p14:tracePt t="13851" x="4203700" y="2171700"/>
          <p14:tracePt t="13859" x="4211638" y="2171700"/>
          <p14:tracePt t="13867" x="4227513" y="2171700"/>
          <p14:tracePt t="13875" x="4244975" y="2171700"/>
          <p14:tracePt t="13883" x="4252913" y="2171700"/>
          <p14:tracePt t="13932" x="4252913" y="2179638"/>
          <p14:tracePt t="13956" x="4252913" y="2187575"/>
          <p14:tracePt t="13979" x="4252913" y="2195513"/>
          <p14:tracePt t="13988" x="4244975" y="2195513"/>
          <p14:tracePt t="14003" x="4235450" y="2195513"/>
          <p14:tracePt t="14027" x="4235450" y="2203450"/>
          <p14:tracePt t="14075" x="4227513" y="2203450"/>
          <p14:tracePt t="14147" x="4227513" y="2212975"/>
          <p14:tracePt t="14179" x="4235450" y="2212975"/>
          <p14:tracePt t="14203" x="4235450" y="2220913"/>
          <p14:tracePt t="14211" x="4244975" y="2220913"/>
          <p14:tracePt t="14235" x="4260850" y="2220913"/>
          <p14:tracePt t="14259" x="4268788" y="2228850"/>
          <p14:tracePt t="14275" x="4276725" y="2228850"/>
          <p14:tracePt t="14283" x="4276725" y="2236788"/>
          <p14:tracePt t="14307" x="4276725" y="2244725"/>
          <p14:tracePt t="14340" x="4268788" y="2244725"/>
          <p14:tracePt t="14348" x="4268788" y="2252663"/>
          <p14:tracePt t="14363" x="4260850" y="2252663"/>
          <p14:tracePt t="14379" x="4252913" y="2252663"/>
          <p14:tracePt t="14403" x="4244975" y="2252663"/>
          <p14:tracePt t="14435" x="4235450" y="2252663"/>
          <p14:tracePt t="14443" x="4211638" y="2244725"/>
          <p14:tracePt t="14459" x="4203700" y="2244725"/>
          <p14:tracePt t="14468" x="4170363" y="2228850"/>
          <p14:tracePt t="14475" x="4162425" y="2220913"/>
          <p14:tracePt t="14483" x="4154488" y="2220913"/>
          <p14:tracePt t="14491" x="4105275" y="2187575"/>
          <p14:tracePt t="14499" x="4087813" y="2179638"/>
          <p14:tracePt t="14508" x="4071938" y="2163763"/>
          <p14:tracePt t="14515" x="3998913" y="2105025"/>
          <p14:tracePt t="14524" x="3990975" y="2097088"/>
          <p14:tracePt t="14532" x="3973513" y="2081213"/>
          <p14:tracePt t="14541" x="3965575" y="2073275"/>
          <p14:tracePt t="14547" x="3957638" y="2065338"/>
          <p14:tracePt t="14555" x="3957638" y="2055813"/>
          <p14:tracePt t="14572" x="3949700" y="2047875"/>
          <p14:tracePt t="14579" x="3949700" y="2039938"/>
          <p14:tracePt t="14587" x="3941763" y="2039938"/>
          <p14:tracePt t="14595" x="3941763" y="2032000"/>
          <p14:tracePt t="14611" x="3941763" y="2024063"/>
          <p14:tracePt t="14635" x="3941763" y="2016125"/>
          <p14:tracePt t="14643" x="3949700" y="2016125"/>
          <p14:tracePt t="14659" x="3949700" y="2008188"/>
          <p14:tracePt t="14667" x="3957638" y="2008188"/>
          <p14:tracePt t="14675" x="3981450" y="1998663"/>
          <p14:tracePt t="14691" x="3990975" y="1990725"/>
          <p14:tracePt t="14700" x="4022725" y="1982788"/>
          <p14:tracePt t="14707" x="4048125" y="1982788"/>
          <p14:tracePt t="14724" x="4087813" y="1982788"/>
          <p14:tracePt t="14741" x="4097338" y="1982788"/>
          <p14:tracePt t="14747" x="4105275" y="1982788"/>
          <p14:tracePt t="14771" x="4113213" y="1982788"/>
          <p14:tracePt t="14788" x="4121150" y="1982788"/>
          <p14:tracePt t="14795" x="4129088" y="1982788"/>
          <p14:tracePt t="14803" x="4137025" y="1990725"/>
          <p14:tracePt t="14819" x="4146550" y="1998663"/>
          <p14:tracePt t="14835" x="4146550" y="2008188"/>
          <p14:tracePt t="14851" x="4154488" y="2016125"/>
          <p14:tracePt t="18646" x="4146550" y="2024063"/>
          <p14:tracePt t="18660" x="4146550" y="2032000"/>
          <p14:tracePt t="18676" x="4146550" y="2039938"/>
          <p14:tracePt t="18707" x="4146550" y="2047875"/>
          <p14:tracePt t="18748" x="4137025" y="2055813"/>
          <p14:tracePt t="18819" x="4137025" y="2065338"/>
          <p14:tracePt t="18851" x="4137025" y="2073275"/>
          <p14:tracePt t="18875" x="4146550" y="2081213"/>
          <p14:tracePt t="18908" x="4146550" y="2089150"/>
          <p14:tracePt t="18931" x="4146550" y="2097088"/>
          <p14:tracePt t="18947" x="4137025" y="2097088"/>
          <p14:tracePt t="18955" x="4121150" y="2105025"/>
          <p14:tracePt t="18963" x="4121150" y="2114550"/>
          <p14:tracePt t="18971" x="4113213" y="2114550"/>
          <p14:tracePt t="18979" x="4087813" y="2146300"/>
          <p14:tracePt t="18988" x="4064000" y="2146300"/>
          <p14:tracePt t="18995" x="4040188" y="2154238"/>
          <p14:tracePt t="19003" x="3990975" y="2163763"/>
          <p14:tracePt t="19284" x="3990975" y="2171700"/>
          <p14:tracePt t="19293" x="3998913" y="2179638"/>
          <p14:tracePt t="19300" x="3998913" y="2187575"/>
          <p14:tracePt t="19309" x="3990975" y="2179638"/>
          <p14:tracePt t="19332" x="3990975" y="2187575"/>
          <p14:tracePt t="19363" x="3981450" y="2187575"/>
          <p14:tracePt t="19379" x="3981450" y="2195513"/>
          <p14:tracePt t="19435" x="3965575" y="2203450"/>
          <p14:tracePt t="19443" x="3949700" y="2220913"/>
          <p14:tracePt t="19451" x="3941763" y="2228850"/>
          <p14:tracePt t="19459" x="3900488" y="2278063"/>
          <p14:tracePt t="19468" x="3859213" y="2335213"/>
          <p14:tracePt t="19476" x="3833813" y="2359025"/>
          <p14:tracePt t="19483" x="3825875" y="2376488"/>
          <p14:tracePt t="19492" x="3786188" y="2417763"/>
          <p14:tracePt t="19507" x="3776663" y="2433638"/>
          <p14:tracePt t="19516" x="3752850" y="2457450"/>
          <p14:tracePt t="19523" x="3752850" y="2466975"/>
          <p14:tracePt t="19532" x="3744913" y="2466975"/>
          <p14:tracePt t="19547" x="3736975" y="2474913"/>
          <p14:tracePt t="19564" x="3736975" y="2482850"/>
          <p14:tracePt t="19579" x="3727450" y="2482850"/>
          <p14:tracePt t="19588" x="3719513" y="2490788"/>
          <p14:tracePt t="19595" x="3719513" y="2498725"/>
          <p14:tracePt t="19603" x="3711575" y="2498725"/>
          <p14:tracePt t="19611" x="3711575" y="2506663"/>
          <p14:tracePt t="19620" x="3687763" y="2540000"/>
          <p14:tracePt t="19627" x="3678238" y="2555875"/>
          <p14:tracePt t="19635" x="3678238" y="2563813"/>
          <p14:tracePt t="19643" x="3646488" y="2613025"/>
          <p14:tracePt t="19651" x="3629025" y="2638425"/>
          <p14:tracePt t="19659" x="3621088" y="2662238"/>
          <p14:tracePt t="19667" x="3556000" y="2809875"/>
          <p14:tracePt t="19676" x="3540125" y="2859088"/>
          <p14:tracePt t="19684" x="3522663" y="2916238"/>
          <p14:tracePt t="19693" x="3498850" y="3032125"/>
          <p14:tracePt t="19699" x="3490913" y="3081338"/>
          <p14:tracePt t="19709" x="3490913" y="3097213"/>
          <p14:tracePt t="19716" x="3490913" y="3121025"/>
          <p14:tracePt t="19724" x="3482975" y="3170238"/>
          <p14:tracePt t="19731" x="3482975" y="3179763"/>
          <p14:tracePt t="19747" x="3482975" y="3187700"/>
          <p14:tracePt t="20068" x="3482975" y="3179763"/>
          <p14:tracePt t="20108" x="3482975" y="3170238"/>
          <p14:tracePt t="20148" x="3482975" y="3162300"/>
          <p14:tracePt t="20187" x="3482975" y="3154363"/>
          <p14:tracePt t="20219" x="3482975" y="3146425"/>
          <p14:tracePt t="20244" x="3482975" y="3138488"/>
          <p14:tracePt t="20251" x="3490913" y="3138488"/>
          <p14:tracePt t="20259" x="3490913" y="3130550"/>
          <p14:tracePt t="20276" x="3498850" y="3121025"/>
          <p14:tracePt t="20283" x="3498850" y="3113088"/>
          <p14:tracePt t="20307" x="3498850" y="3105150"/>
          <p14:tracePt t="21732" x="3506788" y="3105150"/>
          <p14:tracePt t="21740" x="3506788" y="3097213"/>
          <p14:tracePt t="21755" x="3514725" y="3097213"/>
          <p14:tracePt t="21764" x="3522663" y="3089275"/>
          <p14:tracePt t="21780" x="3522663" y="3081338"/>
          <p14:tracePt t="21932" x="3522663" y="3089275"/>
          <p14:tracePt t="21948" x="3522663" y="3097213"/>
          <p14:tracePt t="21963" x="3506788" y="3121025"/>
          <p14:tracePt t="21971" x="3506788" y="3130550"/>
          <p14:tracePt t="21980" x="3490913" y="3179763"/>
          <p14:tracePt t="21987" x="3473450" y="3219450"/>
          <p14:tracePt t="21995" x="3473450" y="3244850"/>
          <p14:tracePt t="22003" x="3465513" y="3260725"/>
          <p14:tracePt t="22011" x="3465513" y="3268663"/>
          <p14:tracePt t="22020" x="3449638" y="3302000"/>
          <p14:tracePt t="22027" x="3449638" y="3309938"/>
          <p14:tracePt t="22035" x="3449638" y="3317875"/>
          <p14:tracePt t="22044" x="3424238" y="3343275"/>
          <p14:tracePt t="22051" x="3424238" y="3351213"/>
          <p14:tracePt t="22060" x="3416300" y="3351213"/>
          <p14:tracePt t="22067" x="3351213" y="3408363"/>
          <p14:tracePt t="22084" x="3343275" y="3416300"/>
          <p14:tracePt t="22092" x="3294063" y="3433763"/>
          <p14:tracePt t="22099" x="3268663" y="3441700"/>
          <p14:tracePt t="22107" x="3236913" y="3457575"/>
          <p14:tracePt t="22116" x="3187700" y="3482975"/>
          <p14:tracePt t="22123" x="3063875" y="3522663"/>
          <p14:tracePt t="22131" x="3024188" y="3540125"/>
          <p14:tracePt t="22139" x="2974975" y="3556000"/>
          <p14:tracePt t="22147" x="2827338" y="3613150"/>
          <p14:tracePt t="22155" x="2801938" y="3621088"/>
          <p14:tracePt t="22163" x="2786063" y="3629025"/>
          <p14:tracePt t="22171" x="2728913" y="3646488"/>
          <p14:tracePt t="22179" x="2720975" y="3646488"/>
          <p14:tracePt t="22187" x="2711450" y="3654425"/>
          <p14:tracePt t="22195" x="2687638" y="3654425"/>
          <p14:tracePt t="22211" x="2671763" y="3654425"/>
          <p14:tracePt t="22220" x="2654300" y="3654425"/>
          <p14:tracePt t="22227" x="2646363" y="3654425"/>
          <p14:tracePt t="22235" x="2597150" y="3646488"/>
          <p14:tracePt t="22244" x="2589213" y="3646488"/>
          <p14:tracePt t="22251" x="2573338" y="3638550"/>
          <p14:tracePt t="22260" x="2524125" y="3638550"/>
          <p14:tracePt t="22277" x="2498725" y="3638550"/>
          <p14:tracePt t="22283" x="2490788" y="3638550"/>
          <p14:tracePt t="22291" x="2482850" y="3638550"/>
          <p14:tracePt t="22299" x="2449513" y="3638550"/>
          <p14:tracePt t="22310" x="2441575" y="3638550"/>
          <p14:tracePt t="22323" x="2425700" y="3646488"/>
          <p14:tracePt t="22340" x="2408238" y="3646488"/>
          <p14:tracePt t="22347" x="2368550" y="3678238"/>
          <p14:tracePt t="22355" x="2319338" y="3711575"/>
          <p14:tracePt t="22363" x="2309813" y="3719513"/>
          <p14:tracePt t="22371" x="2309813" y="3727450"/>
          <p14:tracePt t="22379" x="2286000" y="3760788"/>
          <p14:tracePt t="22395" x="2278063" y="3776663"/>
          <p14:tracePt t="22404" x="2244725" y="3810000"/>
          <p14:tracePt t="22411" x="2244725" y="3817938"/>
          <p14:tracePt t="22419" x="2228850" y="3833813"/>
          <p14:tracePt t="22427" x="2114550" y="3875088"/>
          <p14:tracePt t="22436" x="2081213" y="3883025"/>
          <p14:tracePt t="22444" x="2039938" y="3883025"/>
          <p14:tracePt t="22451" x="1998663" y="3883025"/>
          <p14:tracePt t="22460" x="1884363" y="3875088"/>
          <p14:tracePt t="22468" x="1827213" y="3867150"/>
          <p14:tracePt t="22477" x="1778000" y="3859213"/>
          <p14:tracePt t="22483" x="1622425" y="3810000"/>
          <p14:tracePt t="22491" x="1547813" y="3802063"/>
          <p14:tracePt t="22500" x="1482725" y="3786188"/>
          <p14:tracePt t="22510" x="1343025" y="3744913"/>
          <p14:tracePt t="22515" x="1196975" y="3711575"/>
          <p14:tracePt t="22523" x="1147763" y="3695700"/>
          <p14:tracePt t="22532" x="1023938" y="3654425"/>
          <p14:tracePt t="22539" x="974725" y="3638550"/>
          <p14:tracePt t="22547" x="925513" y="3621088"/>
          <p14:tracePt t="22555" x="819150" y="3556000"/>
          <p14:tracePt t="22563" x="777875" y="3522663"/>
          <p14:tracePt t="22572" x="738188" y="3506788"/>
          <p14:tracePt t="22579" x="704850" y="3490913"/>
          <p14:tracePt t="22587" x="630238" y="3424238"/>
          <p14:tracePt t="22595" x="598488" y="3392488"/>
          <p14:tracePt t="22604" x="573088" y="3367088"/>
          <p14:tracePt t="22611" x="484188" y="3294063"/>
          <p14:tracePt t="22619" x="401638" y="3228975"/>
          <p14:tracePt t="22627" x="385763" y="3211513"/>
          <p14:tracePt t="22635" x="344488" y="3170238"/>
          <p14:tracePt t="22644" x="336550" y="3162300"/>
          <p14:tracePt t="22651" x="327025" y="3146425"/>
          <p14:tracePt t="22660" x="319088" y="3089275"/>
          <p14:tracePt t="22667" x="319088" y="3063875"/>
          <p14:tracePt t="22677" x="319088" y="3040063"/>
          <p14:tracePt t="22683" x="319088" y="3014663"/>
          <p14:tracePt t="22693" x="360363" y="2933700"/>
          <p14:tracePt t="22699" x="376238" y="2900363"/>
          <p14:tracePt t="22709" x="425450" y="2801938"/>
          <p14:tracePt t="22715" x="484188" y="2711450"/>
          <p14:tracePt t="22726" x="500063" y="2679700"/>
          <p14:tracePt t="22731" x="531813" y="2646363"/>
          <p14:tracePt t="22742" x="598488" y="2581275"/>
          <p14:tracePt t="22747" x="622300" y="2547938"/>
          <p14:tracePt t="22759" x="647700" y="2540000"/>
          <p14:tracePt t="22763" x="754063" y="2482850"/>
          <p14:tracePt t="22776" x="803275" y="2466975"/>
          <p14:tracePt t="22779" x="942975" y="2417763"/>
          <p14:tracePt t="22793" x="1122363" y="2384425"/>
          <p14:tracePt t="22795" x="1228725" y="2376488"/>
          <p14:tracePt t="22809" x="1352550" y="2368550"/>
          <p14:tracePt t="22811" x="1500188" y="2368550"/>
          <p14:tracePt t="22826" x="1892300" y="2368550"/>
          <p14:tracePt t="22827" x="2047875" y="2368550"/>
          <p14:tracePt t="22843" x="2408238" y="2376488"/>
          <p14:tracePt t="22844" x="2770188" y="2392363"/>
          <p14:tracePt t="22859" x="2892425" y="2400300"/>
          <p14:tracePt t="22861" x="3006725" y="2408238"/>
          <p14:tracePt t="22876" x="3219450" y="2433638"/>
          <p14:tracePt t="22877" x="3294063" y="2441575"/>
          <p14:tracePt t="22883" x="3351213" y="2449513"/>
          <p14:tracePt t="22893" x="3457575" y="2490788"/>
          <p14:tracePt t="22899" x="3498850" y="2516188"/>
          <p14:tracePt t="22909" x="3522663" y="2532063"/>
          <p14:tracePt t="22915" x="3556000" y="2555875"/>
          <p14:tracePt t="22926" x="3621088" y="2622550"/>
          <p14:tracePt t="22931" x="3638550" y="2646363"/>
          <p14:tracePt t="22943" x="3646488" y="2662238"/>
          <p14:tracePt t="22947" x="3719513" y="2778125"/>
          <p14:tracePt t="22959" x="3727450" y="2794000"/>
          <p14:tracePt t="22964" x="3727450" y="2809875"/>
          <p14:tracePt t="22976" x="3736975" y="2884488"/>
          <p14:tracePt t="22979" x="3736975" y="2892425"/>
          <p14:tracePt t="22993" x="3736975" y="2925763"/>
          <p14:tracePt t="22995" x="3736975" y="3014663"/>
          <p14:tracePt t="23009" x="3727450" y="3048000"/>
          <p14:tracePt t="23011" x="3711575" y="3081338"/>
          <p14:tracePt t="23026" x="3670300" y="3195638"/>
          <p14:tracePt t="23028" x="3613150" y="3278188"/>
          <p14:tracePt t="23043" x="3589338" y="3309938"/>
          <p14:tracePt t="23045" x="3571875" y="3335338"/>
          <p14:tracePt t="23059" x="3490913" y="3400425"/>
          <p14:tracePt t="23061" x="3465513" y="3416300"/>
          <p14:tracePt t="23076" x="3449638" y="3424238"/>
          <p14:tracePt t="23077" x="3367088" y="3465513"/>
          <p14:tracePt t="23083" x="3343275" y="3473450"/>
          <p14:tracePt t="23093" x="3309938" y="3490913"/>
          <p14:tracePt t="23099" x="3195638" y="3506788"/>
          <p14:tracePt t="23109" x="3138488" y="3514725"/>
          <p14:tracePt t="23115" x="2982913" y="3532188"/>
          <p14:tracePt t="23126" x="2817813" y="3540125"/>
          <p14:tracePt t="23131" x="2744788" y="3548063"/>
          <p14:tracePt t="23143" x="2679700" y="3548063"/>
          <p14:tracePt t="23147" x="2605088" y="3548063"/>
          <p14:tracePt t="23159" x="2433638" y="3548063"/>
          <p14:tracePt t="23163" x="2376488" y="3548063"/>
          <p14:tracePt t="23176" x="2309813" y="3548063"/>
          <p14:tracePt t="23179" x="2203450" y="3540125"/>
          <p14:tracePt t="23193" x="2163763" y="3540125"/>
          <p14:tracePt t="23195" x="2130425" y="3532188"/>
          <p14:tracePt t="23209" x="2073275" y="3522663"/>
          <p14:tracePt t="23211" x="2065338" y="3522663"/>
          <p14:tracePt t="23226" x="2065338" y="3514725"/>
          <p14:tracePt t="23228" x="2055813" y="3490913"/>
          <p14:tracePt t="23243" x="2055813" y="3482975"/>
          <p14:tracePt t="23244" x="2047875" y="3473450"/>
          <p14:tracePt t="23260" x="2055813" y="3457575"/>
          <p14:tracePt t="23262" x="2055813" y="3449638"/>
          <p14:tracePt t="29516" x="2055813" y="3465513"/>
          <p14:tracePt t="29524" x="2055813" y="3482975"/>
          <p14:tracePt t="29533" x="2055813" y="3556000"/>
          <p14:tracePt t="29540" x="2105025" y="3621088"/>
          <p14:tracePt t="29548" x="2130425" y="3654425"/>
          <p14:tracePt t="29556" x="2154238" y="3678238"/>
          <p14:tracePt t="29563" x="2262188" y="3768725"/>
          <p14:tracePt t="29572" x="2293938" y="3802063"/>
          <p14:tracePt t="29579" x="2335213" y="3833813"/>
          <p14:tracePt t="29587" x="2433638" y="3916363"/>
          <p14:tracePt t="29596" x="2457450" y="3941763"/>
          <p14:tracePt t="29604" x="2482850" y="3949700"/>
          <p14:tracePt t="29613" x="2555875" y="3998913"/>
          <p14:tracePt t="29619" x="2563813" y="3998913"/>
          <p14:tracePt t="29635" x="2573338" y="3998913"/>
          <p14:tracePt t="29740" x="2573338" y="4006850"/>
          <p14:tracePt t="29763" x="2581275" y="4014788"/>
          <p14:tracePt t="29779" x="2589213" y="4022725"/>
          <p14:tracePt t="29796" x="2597150" y="4030663"/>
          <p14:tracePt t="29803" x="2605088" y="4030663"/>
          <p14:tracePt t="29819" x="2613025" y="4040188"/>
          <p14:tracePt t="29843" x="2622550" y="4040188"/>
          <p14:tracePt t="29859" x="2630488" y="4040188"/>
          <p14:tracePt t="29924" x="2646363" y="4022725"/>
          <p14:tracePt t="29931" x="2654300" y="4014788"/>
          <p14:tracePt t="29939" x="2662238" y="4006850"/>
          <p14:tracePt t="29947" x="2687638" y="3941763"/>
          <p14:tracePt t="29955" x="2695575" y="3916363"/>
          <p14:tracePt t="29963" x="2703513" y="3900488"/>
          <p14:tracePt t="29971" x="2720975" y="3833813"/>
          <p14:tracePt t="29979" x="2728913" y="3810000"/>
          <p14:tracePt t="29988" x="2728913" y="3802063"/>
          <p14:tracePt t="29996" x="2744788" y="3719513"/>
          <p14:tracePt t="30003" x="2752725" y="3703638"/>
          <p14:tracePt t="30020" x="2752725" y="3662363"/>
          <p14:tracePt t="30035" x="2752725" y="3654425"/>
          <p14:tracePt t="30051" x="2752725" y="3629025"/>
          <p14:tracePt t="30059" x="2752725" y="3621088"/>
          <p14:tracePt t="30075" x="2752725" y="3613150"/>
          <p14:tracePt t="35151" x="2711450" y="3662363"/>
          <p14:tracePt t="35156" x="2687638" y="3678238"/>
          <p14:tracePt t="35164" x="2646363" y="3727450"/>
          <p14:tracePt t="35172" x="2563813" y="3833813"/>
          <p14:tracePt t="35181" x="2547938" y="3875088"/>
          <p14:tracePt t="35187" x="2532063" y="3908425"/>
          <p14:tracePt t="35195" x="2506663" y="3941763"/>
          <p14:tracePt t="35204" x="2433638" y="4129088"/>
          <p14:tracePt t="35211" x="2417763" y="4162425"/>
          <p14:tracePt t="35219" x="2400300" y="4203700"/>
          <p14:tracePt t="35227" x="2368550" y="4310063"/>
          <p14:tracePt t="35236" x="2335213" y="4367213"/>
          <p14:tracePt t="35244" x="2319338" y="4416425"/>
          <p14:tracePt t="35251" x="2270125" y="4556125"/>
          <p14:tracePt t="35259" x="2252663" y="4595813"/>
          <p14:tracePt t="35267" x="2236788" y="4662488"/>
          <p14:tracePt t="35276" x="2203450" y="4784725"/>
          <p14:tracePt t="35283" x="2171700" y="4883150"/>
          <p14:tracePt t="35291" x="2146300" y="4916488"/>
          <p14:tracePt t="35299" x="2089150" y="5014913"/>
          <p14:tracePt t="35307" x="2065338" y="5064125"/>
          <p14:tracePt t="35315" x="2039938" y="5095875"/>
          <p14:tracePt t="35323" x="2008188" y="5137150"/>
          <p14:tracePt t="35331" x="1949450" y="5227638"/>
          <p14:tracePt t="35339" x="1941513" y="5251450"/>
          <p14:tracePt t="35347" x="1925638" y="5276850"/>
          <p14:tracePt t="35355" x="1884363" y="5334000"/>
          <p14:tracePt t="35364" x="1868488" y="5341938"/>
          <p14:tracePt t="35372" x="1835150" y="5407025"/>
          <p14:tracePt t="35380" x="1811338" y="5440363"/>
          <p14:tracePt t="35387" x="1811338" y="5448300"/>
          <p14:tracePt t="35403" x="1778000" y="5481638"/>
          <p14:tracePt t="35413" x="1770063" y="5481638"/>
          <p14:tracePt t="35419" x="1762125" y="5489575"/>
          <p14:tracePt t="35429" x="1754188" y="5497513"/>
          <p14:tracePt t="35435" x="1712913" y="5538788"/>
          <p14:tracePt t="35451" x="1695450" y="5546725"/>
          <p14:tracePt t="35463" x="1663700" y="5572125"/>
          <p14:tracePt t="35467" x="1655763" y="5572125"/>
          <p14:tracePt t="35480" x="1646238" y="5580063"/>
          <p14:tracePt t="35483" x="1573213" y="5595938"/>
          <p14:tracePt t="35496" x="1565275" y="5595938"/>
          <p14:tracePt t="35507" x="1557338" y="5588000"/>
          <p14:tracePt t="35515" x="1547813" y="5588000"/>
          <p14:tracePt t="35523" x="1539875" y="5580063"/>
          <p14:tracePt t="35531" x="1508125" y="5538788"/>
          <p14:tracePt t="35539" x="1490663" y="5522913"/>
          <p14:tracePt t="35547" x="1482725" y="5497513"/>
          <p14:tracePt t="35555" x="1458913" y="5473700"/>
          <p14:tracePt t="35564" x="1401763" y="5375275"/>
          <p14:tracePt t="35571" x="1401763" y="5357813"/>
          <p14:tracePt t="35581" x="1392238" y="5349875"/>
          <p14:tracePt t="35587" x="1360488" y="5276850"/>
          <p14:tracePt t="35596" x="1352550" y="5251450"/>
          <p14:tracePt t="35603" x="1335088" y="5219700"/>
          <p14:tracePt t="35613" x="1303338" y="5095875"/>
          <p14:tracePt t="35619" x="1293813" y="5038725"/>
          <p14:tracePt t="35630" x="1285875" y="4973638"/>
          <p14:tracePt t="35636" x="1270000" y="4841875"/>
          <p14:tracePt t="35646" x="1270000" y="4792663"/>
          <p14:tracePt t="35651" x="1270000" y="4694238"/>
          <p14:tracePt t="35663" x="1270000" y="4662488"/>
          <p14:tracePt t="35667" x="1277938" y="4564063"/>
          <p14:tracePt t="35680" x="1285875" y="4538663"/>
          <p14:tracePt t="35683" x="1285875" y="4530725"/>
          <p14:tracePt t="35696" x="1303338" y="4457700"/>
          <p14:tracePt t="35699" x="1303338" y="4424363"/>
          <p14:tracePt t="35713" x="1327150" y="4391025"/>
          <p14:tracePt t="35715" x="1360488" y="4341813"/>
          <p14:tracePt t="35730" x="1368425" y="4333875"/>
          <p14:tracePt t="35732" x="1376363" y="4325938"/>
          <p14:tracePt t="35746" x="1409700" y="4294188"/>
          <p14:tracePt t="35749" x="1417638" y="4284663"/>
          <p14:tracePt t="35763" x="1441450" y="4284663"/>
          <p14:tracePt t="35765" x="1474788" y="4276725"/>
          <p14:tracePt t="35780" x="1482725" y="4276725"/>
          <p14:tracePt t="35796" x="1490663" y="4276725"/>
          <p14:tracePt t="35797" x="1500188" y="4276725"/>
          <p14:tracePt t="35811" x="1508125" y="4284663"/>
          <p14:tracePt t="35819" x="1531938" y="4302125"/>
          <p14:tracePt t="35828" x="1539875" y="4310063"/>
          <p14:tracePt t="35835" x="1547813" y="4318000"/>
          <p14:tracePt t="35843" x="1630363" y="4408488"/>
          <p14:tracePt t="35852" x="1655763" y="4424363"/>
          <p14:tracePt t="35859" x="1679575" y="4457700"/>
          <p14:tracePt t="35867" x="1728788" y="4530725"/>
          <p14:tracePt t="35876" x="1744663" y="4548188"/>
          <p14:tracePt t="35883" x="1754188" y="4572000"/>
          <p14:tracePt t="35891" x="1770063" y="4595813"/>
          <p14:tracePt t="35899" x="1801813" y="4670425"/>
          <p14:tracePt t="35907" x="1819275" y="4694238"/>
          <p14:tracePt t="35915" x="1819275" y="4727575"/>
          <p14:tracePt t="35923" x="1868488" y="4883150"/>
          <p14:tracePt t="35931" x="1868488" y="4924425"/>
          <p14:tracePt t="35940" x="1868488" y="4957763"/>
          <p14:tracePt t="35948" x="1884363" y="5056188"/>
          <p14:tracePt t="35956" x="1884363" y="5103813"/>
          <p14:tracePt t="35964" x="1876425" y="5137150"/>
          <p14:tracePt t="35971" x="1868488" y="5235575"/>
          <p14:tracePt t="35981" x="1868488" y="5268913"/>
          <p14:tracePt t="35987" x="1860550" y="5310188"/>
          <p14:tracePt t="35996" x="1851025" y="5341938"/>
          <p14:tracePt t="36004" x="1843088" y="5424488"/>
          <p14:tracePt t="36013" x="1835150" y="5448300"/>
          <p14:tracePt t="36019" x="1835150" y="5465763"/>
          <p14:tracePt t="36030" x="1801813" y="5530850"/>
          <p14:tracePt t="36035" x="1785938" y="5595938"/>
          <p14:tracePt t="36046" x="1785938" y="5603875"/>
          <p14:tracePt t="36051" x="1762125" y="5645150"/>
          <p14:tracePt t="36063" x="1762125" y="5653088"/>
          <p14:tracePt t="36067" x="1754188" y="5653088"/>
          <p14:tracePt t="36080" x="1728788" y="5686425"/>
          <p14:tracePt t="36083" x="1728788" y="5694363"/>
          <p14:tracePt t="36096" x="1720850" y="5710238"/>
          <p14:tracePt t="36099" x="1687513" y="5751513"/>
          <p14:tracePt t="36115" x="1679575" y="5759450"/>
          <p14:tracePt t="36130" x="1630363" y="5808663"/>
          <p14:tracePt t="36132" x="1597025" y="5849938"/>
          <p14:tracePt t="36148" x="1589088" y="5857875"/>
          <p14:tracePt t="36163" x="1547813" y="5891213"/>
          <p14:tracePt t="36180" x="1539875" y="5899150"/>
          <p14:tracePt t="36181" x="1531938" y="5907088"/>
          <p14:tracePt t="36196" x="1524000" y="5907088"/>
          <p14:tracePt t="36204" x="1516063" y="5915025"/>
          <p14:tracePt t="36211" x="1508125" y="5915025"/>
          <p14:tracePt t="36219" x="1508125" y="5924550"/>
          <p14:tracePt t="36228" x="1500188" y="5924550"/>
          <p14:tracePt t="36243" x="1490663" y="5932488"/>
          <p14:tracePt t="36260" x="1474788" y="5932488"/>
          <p14:tracePt t="36275" x="1466850" y="5932488"/>
          <p14:tracePt t="36283" x="1441450" y="5932488"/>
          <p14:tracePt t="36299" x="1433513" y="5932488"/>
          <p14:tracePt t="36307" x="1425575" y="5932488"/>
          <p14:tracePt t="36396" x="1417638" y="5932488"/>
          <p14:tracePt t="36411" x="1417638" y="5924550"/>
          <p14:tracePt t="36435" x="1409700" y="5907088"/>
          <p14:tracePt t="36515" x="1409700" y="5899150"/>
          <p14:tracePt t="36547" x="1417638" y="5899150"/>
          <p14:tracePt t="37332" x="1441450" y="5899150"/>
          <p14:tracePt t="37340" x="1508125" y="5891213"/>
          <p14:tracePt t="37349" x="1524000" y="5883275"/>
          <p14:tracePt t="37356" x="1547813" y="5875338"/>
          <p14:tracePt t="37363" x="1565275" y="5875338"/>
          <p14:tracePt t="37371" x="1630363" y="5857875"/>
          <p14:tracePt t="37380" x="1655763" y="5842000"/>
          <p14:tracePt t="37388" x="1679575" y="5842000"/>
          <p14:tracePt t="37396" x="1819275" y="5808663"/>
          <p14:tracePt t="37403" x="1835150" y="5800725"/>
          <p14:tracePt t="37412" x="1860550" y="5792788"/>
          <p14:tracePt t="37420" x="1958975" y="5768975"/>
          <p14:tracePt t="37427" x="2008188" y="5751513"/>
          <p14:tracePt t="37435" x="2055813" y="5735638"/>
          <p14:tracePt t="37444" x="2203450" y="5661025"/>
          <p14:tracePt t="37451" x="2278063" y="5611813"/>
          <p14:tracePt t="37460" x="2524125" y="5465763"/>
          <p14:tracePt t="37467" x="2662238" y="5391150"/>
          <p14:tracePt t="37476" x="3121025" y="5162550"/>
          <p14:tracePt t="37483" x="3302000" y="5064125"/>
          <p14:tracePt t="37491" x="3498850" y="4965700"/>
          <p14:tracePt t="37499" x="4087813" y="4654550"/>
          <p14:tracePt t="37507" x="4235450" y="4556125"/>
          <p14:tracePt t="37515" x="4391025" y="4457700"/>
          <p14:tracePt t="37523" x="4694238" y="4252913"/>
          <p14:tracePt t="37532" x="4792663" y="4186238"/>
          <p14:tracePt t="37540" x="4899025" y="4113213"/>
          <p14:tracePt t="37548" x="5276850" y="3867150"/>
          <p14:tracePt t="37555" x="5349875" y="3817938"/>
          <p14:tracePt t="37564" x="5416550" y="3786188"/>
          <p14:tracePt t="37571" x="5564188" y="3695700"/>
          <p14:tracePt t="37581" x="5603875" y="3662363"/>
          <p14:tracePt t="37587" x="5645150" y="3638550"/>
          <p14:tracePt t="37597" x="5678488" y="3613150"/>
          <p14:tracePt t="37603" x="5759450" y="3548063"/>
          <p14:tracePt t="37614" x="5759450" y="3540125"/>
          <p14:tracePt t="37619" x="5776913" y="3522663"/>
          <p14:tracePt t="37631" x="5875338" y="3441700"/>
          <p14:tracePt t="37635" x="5891213" y="3408363"/>
          <p14:tracePt t="37647" x="5907088" y="3392488"/>
          <p14:tracePt t="37651" x="5981700" y="3317875"/>
          <p14:tracePt t="37664" x="5997575" y="3286125"/>
          <p14:tracePt t="37667" x="6030913" y="3252788"/>
          <p14:tracePt t="37681" x="6103938" y="3138488"/>
          <p14:tracePt t="37683" x="6129338" y="3097213"/>
          <p14:tracePt t="37698" x="6169025" y="3048000"/>
          <p14:tracePt t="37699" x="6202363" y="3006725"/>
          <p14:tracePt t="37714" x="6292850" y="2908300"/>
          <p14:tracePt t="37716" x="6373813" y="2794000"/>
          <p14:tracePt t="37731" x="6407150" y="2752725"/>
          <p14:tracePt t="37732" x="6432550" y="2720975"/>
          <p14:tracePt t="37747" x="6505575" y="2630488"/>
          <p14:tracePt t="37749" x="6521450" y="2605088"/>
          <p14:tracePt t="37764" x="6588125" y="2540000"/>
          <p14:tracePt t="37765" x="6611938" y="2506663"/>
          <p14:tracePt t="37771" x="6645275" y="2482850"/>
          <p14:tracePt t="37781" x="6710363" y="2425700"/>
          <p14:tracePt t="37787" x="6735763" y="2400300"/>
          <p14:tracePt t="37797" x="6743700" y="2392363"/>
          <p14:tracePt t="37803" x="6775450" y="2368550"/>
          <p14:tracePt t="37828" x="6784975" y="2368550"/>
          <p14:tracePt t="37859" x="6808788" y="2368550"/>
          <p14:tracePt t="37867" x="6816725" y="2368550"/>
          <p14:tracePt t="37875" x="6858000" y="2359025"/>
          <p14:tracePt t="37883" x="7021513" y="2359025"/>
          <p14:tracePt t="37891" x="7062788" y="2359025"/>
          <p14:tracePt t="37899" x="7096125" y="2359025"/>
          <p14:tracePt t="37907" x="7169150" y="2368550"/>
          <p14:tracePt t="37915" x="7194550" y="2368550"/>
          <p14:tracePt t="37932" x="7202488" y="2368550"/>
          <p14:tracePt t="37939" x="7210425" y="2376488"/>
          <p14:tracePt t="37956" x="7218363" y="2376488"/>
          <p14:tracePt t="37979" x="7218363" y="2384425"/>
          <p14:tracePt t="37988" x="7218363" y="2392363"/>
          <p14:tracePt t="37995" x="7218363" y="2400300"/>
          <p14:tracePt t="38011" x="7194550" y="2433638"/>
          <p14:tracePt t="38019" x="7185025" y="2441575"/>
          <p14:tracePt t="38027" x="7185025" y="2449513"/>
          <p14:tracePt t="38035" x="7145338" y="2457450"/>
          <p14:tracePt t="38043" x="7135813" y="2466975"/>
          <p14:tracePt t="38051" x="7112000" y="2466975"/>
          <p14:tracePt t="38059" x="7088188" y="2474913"/>
          <p14:tracePt t="38067" x="6989763" y="2474913"/>
          <p14:tracePt t="38075" x="6964363" y="2474913"/>
          <p14:tracePt t="38083" x="6881813" y="2474913"/>
          <p14:tracePt t="38091" x="6800850" y="2466975"/>
          <p14:tracePt t="38099" x="6775450" y="2457450"/>
          <p14:tracePt t="38107" x="6743700" y="2449513"/>
          <p14:tracePt t="38115" x="6669088" y="2417763"/>
          <p14:tracePt t="38123" x="6627813" y="2400300"/>
          <p14:tracePt t="38132" x="6604000" y="2376488"/>
          <p14:tracePt t="38139" x="6530975" y="2335213"/>
          <p14:tracePt t="38149" x="6497638" y="2301875"/>
          <p14:tracePt t="38155" x="6472238" y="2286000"/>
          <p14:tracePt t="38163" x="6365875" y="2154238"/>
          <p14:tracePt t="38171" x="6342063" y="2122488"/>
          <p14:tracePt t="38179" x="6326188" y="2081213"/>
          <p14:tracePt t="38187" x="6292850" y="2055813"/>
          <p14:tracePt t="38199" x="6235700" y="1966913"/>
          <p14:tracePt t="38203" x="6218238" y="1949450"/>
          <p14:tracePt t="38212" x="6202363" y="1925638"/>
          <p14:tracePt t="38219" x="6178550" y="1843088"/>
          <p14:tracePt t="38227" x="6169025" y="1835150"/>
          <p14:tracePt t="38235" x="6169025" y="1793875"/>
          <p14:tracePt t="38243" x="6169025" y="1695450"/>
          <p14:tracePt t="38251" x="6178550" y="1606550"/>
          <p14:tracePt t="38259" x="6186488" y="1565275"/>
          <p14:tracePt t="38267" x="6194425" y="1490663"/>
          <p14:tracePt t="38275" x="6202363" y="1466850"/>
          <p14:tracePt t="38283" x="6210300" y="1450975"/>
          <p14:tracePt t="38291" x="6218238" y="1425575"/>
          <p14:tracePt t="38299" x="6267450" y="1360488"/>
          <p14:tracePt t="38307" x="6284913" y="1343025"/>
          <p14:tracePt t="38315" x="6308725" y="1319213"/>
          <p14:tracePt t="38323" x="6399213" y="1262063"/>
          <p14:tracePt t="38332" x="6440488" y="1246188"/>
          <p14:tracePt t="38339" x="6481763" y="1236663"/>
          <p14:tracePt t="38349" x="6619875" y="1220788"/>
          <p14:tracePt t="38355" x="6792913" y="1196975"/>
          <p14:tracePt t="38364" x="6858000" y="1196975"/>
          <p14:tracePt t="38372" x="7046913" y="1196975"/>
          <p14:tracePt t="38381" x="7127875" y="1204913"/>
          <p14:tracePt t="38387" x="7202488" y="1220788"/>
          <p14:tracePt t="38398" x="7407275" y="1228725"/>
          <p14:tracePt t="38403" x="7497763" y="1236663"/>
          <p14:tracePt t="38414" x="7578725" y="1246188"/>
          <p14:tracePt t="38419" x="7653338" y="1254125"/>
          <p14:tracePt t="38431" x="7832725" y="1285875"/>
          <p14:tracePt t="38435" x="7907338" y="1303338"/>
          <p14:tracePt t="38448" x="8070850" y="1352550"/>
          <p14:tracePt t="38451" x="8210550" y="1401763"/>
          <p14:tracePt t="38464" x="8259763" y="1417638"/>
          <p14:tracePt t="38467" x="8299450" y="1433513"/>
          <p14:tracePt t="38481" x="8382000" y="1482725"/>
          <p14:tracePt t="38483" x="8405813" y="1490663"/>
          <p14:tracePt t="38498" x="8415338" y="1500188"/>
          <p14:tracePt t="38500" x="8472488" y="1539875"/>
          <p14:tracePt t="38514" x="8472488" y="1547813"/>
          <p14:tracePt t="38516" x="8480425" y="1547813"/>
          <p14:tracePt t="38531" x="8480425" y="1557338"/>
          <p14:tracePt t="38533" x="8480425" y="1581150"/>
          <p14:tracePt t="38549" x="8480425" y="1589088"/>
          <p14:tracePt t="38571" x="8472488" y="1589088"/>
          <p14:tracePt t="38581" x="8472488" y="1597025"/>
          <p14:tracePt t="44749" x="8464550" y="1597025"/>
          <p14:tracePt t="44780" x="8439150" y="1597025"/>
          <p14:tracePt t="44788" x="8415338" y="1622425"/>
          <p14:tracePt t="44796" x="8374063" y="1646238"/>
          <p14:tracePt t="44804" x="8366125" y="1646238"/>
          <p14:tracePt t="44812" x="8218488" y="1720850"/>
          <p14:tracePt t="44820" x="8177213" y="1744663"/>
          <p14:tracePt t="44827" x="8151813" y="1770063"/>
          <p14:tracePt t="44835" x="8070850" y="1827213"/>
          <p14:tracePt t="44844" x="8062913" y="1835150"/>
          <p14:tracePt t="44859" x="8054975" y="1843088"/>
          <p14:tracePt t="44875" x="8054975" y="1851025"/>
          <p14:tracePt t="44884" x="8037513" y="1876425"/>
          <p14:tracePt t="44891" x="8029575" y="1900238"/>
          <p14:tracePt t="44901" x="8013700" y="2008188"/>
          <p14:tracePt t="44907" x="7996238" y="2055813"/>
          <p14:tracePt t="44915" x="7996238" y="2228850"/>
          <p14:tracePt t="44923" x="7996238" y="2309813"/>
          <p14:tracePt t="44932" x="7996238" y="2384425"/>
          <p14:tracePt t="44940" x="8005763" y="2555875"/>
          <p14:tracePt t="44947" x="8029575" y="2638425"/>
          <p14:tracePt t="44955" x="8037513" y="2711450"/>
          <p14:tracePt t="44964" x="8070850" y="3040063"/>
          <p14:tracePt t="44972" x="8094663" y="3138488"/>
          <p14:tracePt t="44979" x="8112125" y="3236913"/>
          <p14:tracePt t="44987" x="8151813" y="3482975"/>
          <p14:tracePt t="44996" x="8185150" y="3589338"/>
          <p14:tracePt t="45003" x="8210550" y="3695700"/>
          <p14:tracePt t="45011" x="8259763" y="3941763"/>
          <p14:tracePt t="45019" x="8283575" y="4056063"/>
          <p14:tracePt t="45027" x="8332788" y="4284663"/>
          <p14:tracePt t="45035" x="8358188" y="4383088"/>
          <p14:tracePt t="45043" x="8415338" y="4605338"/>
          <p14:tracePt t="45051" x="8439150" y="4686300"/>
          <p14:tracePt t="45059" x="8464550" y="4768850"/>
          <p14:tracePt t="45067" x="8513763" y="4932363"/>
          <p14:tracePt t="45076" x="8529638" y="5006975"/>
          <p14:tracePt t="45084" x="8545513" y="5056188"/>
          <p14:tracePt t="45091" x="8578850" y="5170488"/>
          <p14:tracePt t="45101" x="8578850" y="5211763"/>
          <p14:tracePt t="45107" x="8578850" y="5260975"/>
          <p14:tracePt t="45116" x="8594725" y="5448300"/>
          <p14:tracePt t="45123" x="8594725" y="5497513"/>
          <p14:tracePt t="45133" x="8594725" y="5546725"/>
          <p14:tracePt t="45139" x="8594725" y="5595938"/>
          <p14:tracePt t="45149" x="8578850" y="5743575"/>
          <p14:tracePt t="45155" x="8578850" y="5800725"/>
          <p14:tracePt t="45166" x="8562975" y="5875338"/>
          <p14:tracePt t="45171" x="8529638" y="6046788"/>
          <p14:tracePt t="45183" x="8521700" y="6129338"/>
          <p14:tracePt t="45187" x="8504238" y="6218238"/>
          <p14:tracePt t="45199" x="8472488" y="6415088"/>
          <p14:tracePt t="45203" x="8455025" y="6481763"/>
          <p14:tracePt t="45216" x="8447088" y="6570663"/>
          <p14:tracePt t="45219" x="8423275" y="6775450"/>
          <p14:tracePt t="45233" x="8423275" y="6800850"/>
          <p14:tracePt t="45235" x="8423275" y="6808788"/>
          <p14:tracePt t="45250" x="8423275" y="6834188"/>
          <p14:tracePt t="45251" x="8423275" y="6850063"/>
          <p14:tracePt t="45557" x="6365875" y="6850063"/>
          <p14:tracePt t="45563" x="6350000" y="6816725"/>
          <p14:tracePt t="45571" x="6326188" y="6784975"/>
          <p14:tracePt t="45579" x="6276975" y="6686550"/>
          <p14:tracePt t="45587" x="6259513" y="6653213"/>
          <p14:tracePt t="45595" x="6251575" y="6619875"/>
          <p14:tracePt t="45603" x="6243638" y="6596063"/>
          <p14:tracePt t="45611" x="6243638" y="6472238"/>
          <p14:tracePt t="45619" x="6243638" y="6448425"/>
          <p14:tracePt t="45627" x="6251575" y="6423025"/>
          <p14:tracePt t="45635" x="6284913" y="6357938"/>
          <p14:tracePt t="45643" x="6300788" y="6342063"/>
          <p14:tracePt t="45651" x="6316663" y="6316663"/>
          <p14:tracePt t="45659" x="6357938" y="6276975"/>
          <p14:tracePt t="45667" x="6373813" y="6259513"/>
          <p14:tracePt t="45675" x="6399213" y="6251575"/>
          <p14:tracePt t="45684" x="6472238" y="6218238"/>
          <p14:tracePt t="45691" x="6580188" y="6210300"/>
          <p14:tracePt t="45701" x="6645275" y="6210300"/>
          <p14:tracePt t="45707" x="6702425" y="6210300"/>
          <p14:tracePt t="45715" x="6907213" y="6210300"/>
          <p14:tracePt t="45723" x="7005638" y="6218238"/>
          <p14:tracePt t="45732" x="7127875" y="6227763"/>
          <p14:tracePt t="45740" x="7456488" y="6243638"/>
          <p14:tracePt t="45750" x="7604125" y="6251575"/>
          <p14:tracePt t="45755" x="7751763" y="6259513"/>
          <p14:tracePt t="45763" x="8135938" y="6276975"/>
          <p14:tracePt t="45771" x="8283575" y="6276975"/>
          <p14:tracePt t="45779" x="8677275" y="6292850"/>
          <p14:tracePt t="45787" x="9037638" y="6300788"/>
          <p14:tracePt t="45795" x="9151938" y="6300788"/>
          <p14:tracePt t="45803" x="9291638" y="6300788"/>
          <p14:tracePt t="45811" x="9398000" y="6300788"/>
          <p14:tracePt t="45819" x="9618663" y="6300788"/>
          <p14:tracePt t="45828" x="9701213" y="6300788"/>
          <p14:tracePt t="45835" x="9774238" y="6300788"/>
          <p14:tracePt t="45843" x="9913938" y="6300788"/>
          <p14:tracePt t="45851" x="9939338" y="6300788"/>
          <p14:tracePt t="45859" x="9955213" y="6300788"/>
          <p14:tracePt t="45867" x="9963150" y="6300788"/>
          <p14:tracePt t="45956" x="9963150" y="6308725"/>
          <p14:tracePt t="45963" x="9955213" y="6308725"/>
          <p14:tracePt t="45971" x="9939338" y="6316663"/>
          <p14:tracePt t="45979" x="9921875" y="6326188"/>
          <p14:tracePt t="45988" x="9898063" y="6342063"/>
          <p14:tracePt t="45996" x="9791700" y="6383338"/>
          <p14:tracePt t="46003" x="9734550" y="6407150"/>
          <p14:tracePt t="46011" x="9659938" y="6423025"/>
          <p14:tracePt t="46019" x="9439275" y="6481763"/>
          <p14:tracePt t="46027" x="9315450" y="6489700"/>
          <p14:tracePt t="46036" x="9021763" y="6513513"/>
          <p14:tracePt t="46043" x="8685213" y="6521450"/>
          <p14:tracePt t="46051" x="8553450" y="6530975"/>
          <p14:tracePt t="46059" x="8405813" y="6530975"/>
          <p14:tracePt t="46067" x="8045450" y="6530975"/>
          <p14:tracePt t="46075" x="7915275" y="6530975"/>
          <p14:tracePt t="46084" x="7783513" y="6530975"/>
          <p14:tracePt t="46091" x="7669213" y="6530975"/>
          <p14:tracePt t="46101" x="7218363" y="6489700"/>
          <p14:tracePt t="46107" x="7145338" y="6481763"/>
          <p14:tracePt t="46115" x="7088188" y="6464300"/>
          <p14:tracePt t="46123" x="7005638" y="6456363"/>
          <p14:tracePt t="46131" x="6997700" y="6456363"/>
          <p14:tracePt t="46139" x="6997700" y="6448425"/>
          <p14:tracePt t="46171" x="7005638" y="6448425"/>
          <p14:tracePt t="46187" x="7013575" y="6448425"/>
          <p14:tracePt t="46203" x="7104063" y="6432550"/>
          <p14:tracePt t="46211" x="7185025" y="6423025"/>
          <p14:tracePt t="46219" x="7234238" y="6415088"/>
          <p14:tracePt t="46227" x="7431088" y="6407150"/>
          <p14:tracePt t="46235" x="7537450" y="6391275"/>
          <p14:tracePt t="46243" x="7643813" y="6373813"/>
          <p14:tracePt t="46252" x="7947025" y="6350000"/>
          <p14:tracePt t="46259" x="8078788" y="6342063"/>
          <p14:tracePt t="46268" x="8226425" y="6326188"/>
          <p14:tracePt t="46275" x="8553450" y="6284913"/>
          <p14:tracePt t="46285" x="8701088" y="6267450"/>
          <p14:tracePt t="46291" x="8972550" y="6218238"/>
          <p14:tracePt t="46299" x="9217025" y="6178550"/>
          <p14:tracePt t="46307" x="9299575" y="6169025"/>
          <p14:tracePt t="46315" x="9374188" y="6153150"/>
          <p14:tracePt t="46324" x="9439275" y="6145213"/>
          <p14:tracePt t="46331" x="9504363" y="6129338"/>
          <p14:tracePt t="46348" x="9512300" y="6129338"/>
          <p14:tracePt t="46412" x="9504363" y="6129338"/>
          <p14:tracePt t="46451" x="9504363" y="6119813"/>
          <p14:tracePt t="49581" x="9496425" y="6119813"/>
          <p14:tracePt t="49596" x="9480550" y="6111875"/>
          <p14:tracePt t="49603" x="9471025" y="6103938"/>
          <p14:tracePt t="49612" x="9455150" y="6080125"/>
          <p14:tracePt t="49619" x="9340850" y="5915025"/>
          <p14:tracePt t="49627" x="9307513" y="5875338"/>
          <p14:tracePt t="49635" x="9275763" y="5808663"/>
          <p14:tracePt t="49644" x="9177338" y="5686425"/>
          <p14:tracePt t="49652" x="9151938" y="5621338"/>
          <p14:tracePt t="49659" x="9120188" y="5554663"/>
          <p14:tracePt t="49669" x="9078913" y="5481638"/>
          <p14:tracePt t="49675" x="9037638" y="5341938"/>
          <p14:tracePt t="49683" x="9012238" y="5284788"/>
          <p14:tracePt t="49691" x="8996363" y="5227638"/>
          <p14:tracePt t="49699" x="8963025" y="5080000"/>
          <p14:tracePt t="49707" x="8947150" y="5038725"/>
          <p14:tracePt t="49716" x="8923338" y="4981575"/>
          <p14:tracePt t="49723" x="8882063" y="4849813"/>
          <p14:tracePt t="49732" x="8866188" y="4711700"/>
          <p14:tracePt t="49739" x="8848725" y="4662488"/>
          <p14:tracePt t="49747" x="8816975" y="4556125"/>
          <p14:tracePt t="49755" x="8807450" y="4506913"/>
          <p14:tracePt t="49764" x="8807450" y="4473575"/>
          <p14:tracePt t="49771" x="8799513" y="4440238"/>
          <p14:tracePt t="49780" x="8791575" y="4400550"/>
          <p14:tracePt t="49787" x="8783638" y="4400550"/>
          <p14:tracePt t="49795" x="8783638" y="4391025"/>
          <p14:tracePt t="50075" x="8791575" y="4383088"/>
          <p14:tracePt t="50091" x="8799513" y="4367213"/>
          <p14:tracePt t="50099" x="8807450" y="4359275"/>
          <p14:tracePt t="50107" x="8848725" y="4318000"/>
          <p14:tracePt t="50115" x="8882063" y="4276725"/>
          <p14:tracePt t="50124" x="8890000" y="4268788"/>
          <p14:tracePt t="50131" x="8905875" y="4252913"/>
          <p14:tracePt t="50148" x="8913813" y="4244975"/>
          <p14:tracePt t="50155" x="8947150" y="4227513"/>
          <p14:tracePt t="50163" x="8955088" y="4219575"/>
          <p14:tracePt t="50171" x="8972550" y="4219575"/>
          <p14:tracePt t="50179" x="9004300" y="4211638"/>
          <p14:tracePt t="50195" x="9012238" y="4211638"/>
          <p14:tracePt t="50259" x="9012238" y="4219575"/>
          <p14:tracePt t="50331" x="9004300" y="4219575"/>
          <p14:tracePt t="50604" x="9004300" y="4235450"/>
          <p14:tracePt t="50612" x="8980488" y="4260850"/>
          <p14:tracePt t="50619" x="8972550" y="4276725"/>
          <p14:tracePt t="50636" x="8905875" y="4333875"/>
          <p14:tracePt t="50643" x="8874125" y="4367213"/>
          <p14:tracePt t="50652" x="8848725" y="4383088"/>
          <p14:tracePt t="50660" x="8750300" y="4432300"/>
          <p14:tracePt t="50669" x="8709025" y="4457700"/>
          <p14:tracePt t="50675" x="8659813" y="4473575"/>
          <p14:tracePt t="50683" x="8620125" y="4498975"/>
          <p14:tracePt t="50691" x="8472488" y="4538663"/>
          <p14:tracePt t="50700" x="8405813" y="4548188"/>
          <p14:tracePt t="50707" x="8340725" y="4556125"/>
          <p14:tracePt t="50715" x="8054975" y="4579938"/>
          <p14:tracePt t="50723" x="7996238" y="4579938"/>
          <p14:tracePt t="50732" x="7931150" y="4579938"/>
          <p14:tracePt t="50740" x="7791450" y="4579938"/>
          <p14:tracePt t="50747" x="7742238" y="4564063"/>
          <p14:tracePt t="50755" x="7693025" y="4556125"/>
          <p14:tracePt t="50764" x="7562850" y="4514850"/>
          <p14:tracePt t="50771" x="7513638" y="4498975"/>
          <p14:tracePt t="50779" x="7464425" y="4481513"/>
          <p14:tracePt t="50787" x="7350125" y="4432300"/>
          <p14:tracePt t="50796" x="7226300" y="4391025"/>
          <p14:tracePt t="50803" x="7169150" y="4367213"/>
          <p14:tracePt t="50811" x="7119938" y="4341813"/>
          <p14:tracePt t="50819" x="6972300" y="4284663"/>
          <p14:tracePt t="50827" x="6915150" y="4260850"/>
          <p14:tracePt t="50835" x="6873875" y="4227513"/>
          <p14:tracePt t="50843" x="6775450" y="4170363"/>
          <p14:tracePt t="50852" x="6743700" y="4137025"/>
          <p14:tracePt t="50859" x="6718300" y="4113213"/>
          <p14:tracePt t="50869" x="6637338" y="4022725"/>
          <p14:tracePt t="50875" x="6611938" y="3990975"/>
          <p14:tracePt t="50884" x="6546850" y="3900488"/>
          <p14:tracePt t="50891" x="6489700" y="3802063"/>
          <p14:tracePt t="50901" x="6464300" y="3786188"/>
          <p14:tracePt t="50907" x="6448425" y="3752850"/>
          <p14:tracePt t="50918" x="6432550" y="3711575"/>
          <p14:tracePt t="50923" x="6383338" y="3629025"/>
          <p14:tracePt t="50934" x="6365875" y="3589338"/>
          <p14:tracePt t="50939" x="6350000" y="3548063"/>
          <p14:tracePt t="50951" x="6316663" y="3457575"/>
          <p14:tracePt t="50955" x="6316663" y="3433763"/>
          <p14:tracePt t="50968" x="6308725" y="3400425"/>
          <p14:tracePt t="50971" x="6308725" y="3302000"/>
          <p14:tracePt t="50984" x="6308725" y="3278188"/>
          <p14:tracePt t="50987" x="6334125" y="3195638"/>
          <p14:tracePt t="51001" x="6365875" y="3097213"/>
          <p14:tracePt t="51003" x="6391275" y="3071813"/>
          <p14:tracePt t="51018" x="6415088" y="3040063"/>
          <p14:tracePt t="51020" x="6497638" y="2949575"/>
          <p14:tracePt t="51034" x="6530975" y="2925763"/>
          <p14:tracePt t="51036" x="6570663" y="2876550"/>
          <p14:tracePt t="51051" x="6604000" y="2835275"/>
          <p14:tracePt t="51053" x="6702425" y="2752725"/>
          <p14:tracePt t="51068" x="6743700" y="2728913"/>
          <p14:tracePt t="51069" x="6775450" y="2703513"/>
          <p14:tracePt t="51075" x="6931025" y="2589213"/>
          <p14:tracePt t="51084" x="6948488" y="2563813"/>
          <p14:tracePt t="51091" x="6980238" y="2555875"/>
          <p14:tracePt t="51101" x="7070725" y="2482850"/>
          <p14:tracePt t="51107" x="7119938" y="2466975"/>
          <p14:tracePt t="51118" x="7161213" y="2449513"/>
          <p14:tracePt t="51123" x="7292975" y="2400300"/>
          <p14:tracePt t="51134" x="7350125" y="2376488"/>
          <p14:tracePt t="51139" x="7415213" y="2359025"/>
          <p14:tracePt t="51151" x="7480300" y="2343150"/>
          <p14:tracePt t="51155" x="7742238" y="2262188"/>
          <p14:tracePt t="51168" x="7791450" y="2244725"/>
          <p14:tracePt t="51171" x="7850188" y="2236788"/>
          <p14:tracePt t="51185" x="7964488" y="2220913"/>
          <p14:tracePt t="51187" x="8005763" y="2212975"/>
          <p14:tracePt t="51202" x="8045450" y="2212975"/>
          <p14:tracePt t="51204" x="8128000" y="2187575"/>
          <p14:tracePt t="51219" x="8177213" y="2187575"/>
          <p14:tracePt t="51220" x="8210550" y="2187575"/>
          <p14:tracePt t="51235" x="8324850" y="2203450"/>
          <p14:tracePt t="51237" x="8382000" y="2203450"/>
          <p14:tracePt t="51252" x="8439150" y="2212975"/>
          <p14:tracePt t="51253" x="8586788" y="2236788"/>
          <p14:tracePt t="51259" x="8659813" y="2252663"/>
          <p14:tracePt t="51269" x="8832850" y="2278063"/>
          <p14:tracePt t="51275" x="8905875" y="2293938"/>
          <p14:tracePt t="51285" x="9086850" y="2327275"/>
          <p14:tracePt t="51291" x="9159875" y="2335213"/>
          <p14:tracePt t="51302" x="9258300" y="2351088"/>
          <p14:tracePt t="51307" x="9455150" y="2376488"/>
          <p14:tracePt t="51319" x="9553575" y="2384425"/>
          <p14:tracePt t="51323" x="9636125" y="2392363"/>
          <p14:tracePt t="51335" x="9815513" y="2417763"/>
          <p14:tracePt t="51339" x="9890125" y="2425700"/>
          <p14:tracePt t="51352" x="9963150" y="2433638"/>
          <p14:tracePt t="51355" x="10160000" y="2457450"/>
          <p14:tracePt t="51369" x="10209213" y="2466975"/>
          <p14:tracePt t="51371" x="10233025" y="2466975"/>
          <p14:tracePt t="51385" x="10250488" y="2482850"/>
          <p14:tracePt t="51387" x="10323513" y="2498725"/>
          <p14:tracePt t="51402" x="10340975" y="2506663"/>
          <p14:tracePt t="51404" x="10348913" y="2506663"/>
          <p14:tracePt t="51419" x="10380663" y="2532063"/>
          <p14:tracePt t="51420" x="10398125" y="2540000"/>
          <p14:tracePt t="51435" x="10406063" y="2540000"/>
          <p14:tracePt t="51437" x="10496550" y="2638425"/>
          <p14:tracePt t="51452" x="10512425" y="2654300"/>
          <p14:tracePt t="51453" x="10520363" y="2662238"/>
          <p14:tracePt t="51459" x="10553700" y="2703513"/>
          <p14:tracePt t="51469" x="10561638" y="2711450"/>
          <p14:tracePt t="51475" x="10561638" y="2720975"/>
          <p14:tracePt t="51485" x="10561638" y="2728913"/>
          <p14:tracePt t="51491" x="10561638" y="2778125"/>
          <p14:tracePt t="51502" x="10561638" y="2801938"/>
          <p14:tracePt t="51507" x="10561638" y="2835275"/>
          <p14:tracePt t="51519" x="10561638" y="2925763"/>
          <p14:tracePt t="51523" x="10561638" y="2941638"/>
          <p14:tracePt t="51535" x="10561638" y="2965450"/>
          <p14:tracePt t="51539" x="10545763" y="3081338"/>
          <p14:tracePt t="51552" x="10528300" y="3097213"/>
          <p14:tracePt t="51555" x="10520363" y="3105150"/>
          <p14:tracePt t="51569" x="10479088" y="3170238"/>
          <p14:tracePt t="51571" x="10471150" y="3195638"/>
          <p14:tracePt t="51585" x="10463213" y="3203575"/>
          <p14:tracePt t="51587" x="10421938" y="3252788"/>
          <p14:tracePt t="51602" x="10398125" y="3286125"/>
          <p14:tracePt t="51604" x="10390188" y="3294063"/>
          <p14:tracePt t="51619" x="10356850" y="3317875"/>
          <p14:tracePt t="51620" x="10282238" y="3392488"/>
          <p14:tracePt t="51635" x="10193338" y="3465513"/>
          <p14:tracePt t="51637" x="10152063" y="3498850"/>
          <p14:tracePt t="51652" x="10053638" y="3571875"/>
          <p14:tracePt t="51653" x="10012363" y="3605213"/>
          <p14:tracePt t="51659" x="9955213" y="3638550"/>
          <p14:tracePt t="51669" x="9848850" y="3711575"/>
          <p14:tracePt t="51675" x="9807575" y="3736975"/>
          <p14:tracePt t="51686" x="9758363" y="3768725"/>
          <p14:tracePt t="51691" x="9659938" y="3825875"/>
          <p14:tracePt t="51702" x="9610725" y="3851275"/>
          <p14:tracePt t="51707" x="9561513" y="3867150"/>
          <p14:tracePt t="51719" x="9439275" y="3916363"/>
          <p14:tracePt t="51723" x="9315450" y="3957638"/>
          <p14:tracePt t="51735" x="9283700" y="3973513"/>
          <p14:tracePt t="51739" x="9234488" y="3990975"/>
          <p14:tracePt t="51752" x="9110663" y="4022725"/>
          <p14:tracePt t="51755" x="9053513" y="4040188"/>
          <p14:tracePt t="51769" x="8988425" y="4056063"/>
          <p14:tracePt t="51771" x="8840788" y="4087813"/>
          <p14:tracePt t="51785" x="8783638" y="4097338"/>
          <p14:tracePt t="51787" x="8726488" y="4105275"/>
          <p14:tracePt t="51802" x="8504238" y="4121150"/>
          <p14:tracePt t="51811" x="8439150" y="4129088"/>
          <p14:tracePt t="51820" x="8234363" y="4146550"/>
          <p14:tracePt t="51827" x="8177213" y="4146550"/>
          <p14:tracePt t="51836" x="8128000" y="4146550"/>
          <p14:tracePt t="51843" x="8078788" y="4137025"/>
          <p14:tracePt t="51852" x="7972425" y="4129088"/>
          <p14:tracePt t="51859" x="7923213" y="4121150"/>
          <p14:tracePt t="51869" x="7881938" y="4113213"/>
          <p14:tracePt t="51875" x="7791450" y="4105275"/>
          <p14:tracePt t="51885" x="7742238" y="4097338"/>
          <p14:tracePt t="51891" x="7702550" y="4087813"/>
          <p14:tracePt t="51902" x="7612063" y="4079875"/>
          <p14:tracePt t="51907" x="7497763" y="4056063"/>
          <p14:tracePt t="51919" x="7464425" y="4040188"/>
          <p14:tracePt t="51923" x="7358063" y="4014788"/>
          <p14:tracePt t="51935" x="7316788" y="4006850"/>
          <p14:tracePt t="51939" x="7292975" y="3990975"/>
          <p14:tracePt t="51952" x="7267575" y="3981450"/>
          <p14:tracePt t="51955" x="7210425" y="3949700"/>
          <p14:tracePt t="51969" x="7185025" y="3932238"/>
          <p14:tracePt t="51971" x="7161213" y="3924300"/>
          <p14:tracePt t="51985" x="7088188" y="3875088"/>
          <p14:tracePt t="51987" x="7046913" y="3867150"/>
          <p14:tracePt t="52002" x="6980238" y="3843338"/>
          <p14:tracePt t="52004" x="6915150" y="3817938"/>
          <p14:tracePt t="52019" x="6891338" y="3802063"/>
          <p14:tracePt t="52021" x="6873875" y="3794125"/>
          <p14:tracePt t="52035" x="6808788" y="3752850"/>
          <p14:tracePt t="52037" x="6775450" y="3736975"/>
          <p14:tracePt t="52052" x="6726238" y="3711575"/>
          <p14:tracePt t="52053" x="6726238" y="3703638"/>
          <p14:tracePt t="52068" x="6735763" y="3678238"/>
          <p14:tracePt t="52075" x="6751638" y="3662363"/>
          <p14:tracePt t="52084" x="6784975" y="3605213"/>
          <p14:tracePt t="52091" x="6792913" y="360521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B84B2-9E14-894C-8BA8-4C1E654D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What’s gLVE-based method?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73CBC4-E60D-064F-9243-F66B62BCE40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4"/>
                <a:ext cx="11353799" cy="6325599"/>
              </a:xfrm>
            </p:spPr>
            <p:txBody>
              <a:bodyPr>
                <a:normAutofit/>
              </a:bodyPr>
              <a:lstStyle/>
              <a:p>
                <a:r>
                  <a:rPr lang="en-JP" dirty="0"/>
                  <a:t>gLVE is the following equation:</a:t>
                </a:r>
              </a:p>
              <a:p>
                <a:endParaRPr lang="en-JP" dirty="0"/>
              </a:p>
              <a:p>
                <a:endParaRPr lang="en-JP" dirty="0"/>
              </a:p>
              <a:p>
                <a:endParaRPr lang="en-US" dirty="0"/>
              </a:p>
              <a:p>
                <a:r>
                  <a:rPr lang="en-US" dirty="0"/>
                  <a:t>It can be rewritten as follows: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Typically,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estimated by interpolation methods (Gaussian process and spline),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,∙</m:t>
                        </m:r>
                      </m:sub>
                    </m:sSub>
                  </m:oMath>
                </a14:m>
                <a:r>
                  <a:rPr lang="en-US" dirty="0"/>
                  <a:t> are</a:t>
                </a:r>
                <a:r>
                  <a:rPr lang="en-JP" dirty="0"/>
                  <a:t> estimated by linear regression.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73CBC4-E60D-064F-9243-F66B62BCE40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4"/>
                <a:ext cx="11353799" cy="6325599"/>
              </a:xfrm>
              <a:blipFill>
                <a:blip r:embed="rId6"/>
                <a:stretch>
                  <a:fillRect l="-893" t="-1603"/>
                </a:stretch>
              </a:blipFill>
            </p:spPr>
            <p:txBody>
              <a:bodyPr/>
              <a:lstStyle/>
              <a:p>
                <a:r>
                  <a:rPr lang="en-JP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BEEF08-65FF-894A-B5D2-0439A1C1C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11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8D358B-19A3-D64C-B002-EE8AC92134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460" y="4407856"/>
            <a:ext cx="4939877" cy="14370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BC7795-6DF0-8E48-A55F-F648B9C4045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461" y="2359077"/>
            <a:ext cx="5781837" cy="143705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DB61516-4FCF-E742-9358-B0A7ADD54050}"/>
              </a:ext>
            </a:extLst>
          </p:cNvPr>
          <p:cNvSpPr/>
          <p:nvPr/>
        </p:nvSpPr>
        <p:spPr>
          <a:xfrm>
            <a:off x="7259674" y="2893249"/>
            <a:ext cx="740206" cy="368710"/>
          </a:xfrm>
          <a:prstGeom prst="rect">
            <a:avLst/>
          </a:prstGeom>
          <a:solidFill>
            <a:schemeClr val="accent3">
              <a:alpha val="2986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B35316-58E1-F546-B0F1-81CCCC33F302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 flipV="1">
            <a:off x="7999880" y="2600118"/>
            <a:ext cx="1138747" cy="477486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C75AFD2-0187-954E-AA4C-B8925D73A1BD}"/>
                  </a:ext>
                </a:extLst>
              </p:cNvPr>
              <p:cNvSpPr txBox="1"/>
              <p:nvPr/>
            </p:nvSpPr>
            <p:spPr>
              <a:xfrm>
                <a:off x="9138627" y="2138453"/>
                <a:ext cx="157291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JP" i="1" dirty="0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JP" dirty="0">
                    <a:solidFill>
                      <a:schemeClr val="accent3"/>
                    </a:solidFill>
                  </a:rPr>
                  <a:t>-th microbe’s quantitative abundance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C75AFD2-0187-954E-AA4C-B8925D73A1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8627" y="2138453"/>
                <a:ext cx="1572916" cy="923330"/>
              </a:xfrm>
              <a:prstGeom prst="rect">
                <a:avLst/>
              </a:prstGeom>
              <a:blipFill>
                <a:blip r:embed="rId9"/>
                <a:stretch>
                  <a:fillRect t="-2740" r="-7200" b="-10959"/>
                </a:stretch>
              </a:blipFill>
            </p:spPr>
            <p:txBody>
              <a:bodyPr/>
              <a:lstStyle/>
              <a:p>
                <a:r>
                  <a:rPr lang="en-JP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Rectangle 22">
            <a:extLst>
              <a:ext uri="{FF2B5EF4-FFF2-40B4-BE49-F238E27FC236}">
                <a16:creationId xmlns:a16="http://schemas.microsoft.com/office/drawing/2014/main" id="{4D3F04FF-C6BD-1649-96CB-1BC0DF1B283B}"/>
              </a:ext>
            </a:extLst>
          </p:cNvPr>
          <p:cNvSpPr/>
          <p:nvPr/>
        </p:nvSpPr>
        <p:spPr>
          <a:xfrm>
            <a:off x="5634446" y="2893249"/>
            <a:ext cx="565461" cy="368710"/>
          </a:xfrm>
          <a:prstGeom prst="rect">
            <a:avLst/>
          </a:prstGeom>
          <a:solidFill>
            <a:schemeClr val="accent3">
              <a:alpha val="2986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D97A4A9-BAAA-BD4B-BAF8-DB67346EC3CE}"/>
              </a:ext>
            </a:extLst>
          </p:cNvPr>
          <p:cNvCxnSpPr>
            <a:cxnSpLocks/>
            <a:stCxn id="23" idx="0"/>
            <a:endCxn id="25" idx="1"/>
          </p:cNvCxnSpPr>
          <p:nvPr/>
        </p:nvCxnSpPr>
        <p:spPr>
          <a:xfrm flipV="1">
            <a:off x="5917177" y="1845322"/>
            <a:ext cx="2252375" cy="1047927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9FF57D5-7BFC-D54E-8A2F-A2E04EE7AB5A}"/>
              </a:ext>
            </a:extLst>
          </p:cNvPr>
          <p:cNvSpPr txBox="1"/>
          <p:nvPr/>
        </p:nvSpPr>
        <p:spPr>
          <a:xfrm>
            <a:off x="8169552" y="1660656"/>
            <a:ext cx="2404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JP" dirty="0">
                <a:solidFill>
                  <a:schemeClr val="accent3"/>
                </a:solidFill>
              </a:rPr>
              <a:t>Interaction parameter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D8D845D-1F5E-5D42-A73A-E8D7FA89ECBE}"/>
              </a:ext>
            </a:extLst>
          </p:cNvPr>
          <p:cNvSpPr/>
          <p:nvPr/>
        </p:nvSpPr>
        <p:spPr>
          <a:xfrm>
            <a:off x="2244168" y="4841968"/>
            <a:ext cx="902079" cy="464508"/>
          </a:xfrm>
          <a:prstGeom prst="rect">
            <a:avLst/>
          </a:prstGeom>
          <a:solidFill>
            <a:schemeClr val="accent3">
              <a:alpha val="2986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E7067C-A9A6-BD49-91D9-58C7AC190E6A}"/>
              </a:ext>
            </a:extLst>
          </p:cNvPr>
          <p:cNvCxnSpPr>
            <a:cxnSpLocks/>
            <a:stCxn id="32" idx="0"/>
            <a:endCxn id="34" idx="1"/>
          </p:cNvCxnSpPr>
          <p:nvPr/>
        </p:nvCxnSpPr>
        <p:spPr>
          <a:xfrm flipV="1">
            <a:off x="2695208" y="3948965"/>
            <a:ext cx="5322090" cy="89300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58E55A1-88F5-7D45-A064-5C56D1177D9D}"/>
              </a:ext>
            </a:extLst>
          </p:cNvPr>
          <p:cNvGrpSpPr/>
          <p:nvPr/>
        </p:nvGrpSpPr>
        <p:grpSpPr>
          <a:xfrm>
            <a:off x="8017298" y="3764299"/>
            <a:ext cx="3021371" cy="914033"/>
            <a:chOff x="1338942" y="5826794"/>
            <a:chExt cx="3021371" cy="91403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B1C74E0-D6E1-084D-AF4A-87E45E0B2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8942" y="6192883"/>
              <a:ext cx="3021371" cy="547944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BBD2FBC-747E-9848-88AC-619597497BE8}"/>
                </a:ext>
              </a:extLst>
            </p:cNvPr>
            <p:cNvSpPr txBox="1"/>
            <p:nvPr/>
          </p:nvSpPr>
          <p:spPr>
            <a:xfrm>
              <a:off x="1338942" y="5826794"/>
              <a:ext cx="14128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JP" dirty="0">
                  <a:solidFill>
                    <a:schemeClr val="accent3"/>
                  </a:solidFill>
                </a:rPr>
                <a:t>Growth rate</a:t>
              </a:r>
            </a:p>
          </p:txBody>
        </p:sp>
      </p:grp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27D2B4F2-E566-C244-A861-AF64E3A1CBA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34965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903"/>
    </mc:Choice>
    <mc:Fallback>
      <p:transition spd="slow" advTm="72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  <p:bldLst>
      <p:bldP spid="18" grpId="0" animBg="1"/>
      <p:bldP spid="21" grpId="0"/>
      <p:bldP spid="23" grpId="0" animBg="1"/>
      <p:bldP spid="25" grpId="0"/>
      <p:bldP spid="32" grpId="0" animBg="1"/>
    </p:bldLst>
  </p:timing>
  <p:extLst>
    <p:ext uri="{3A86A75C-4F4B-4683-9AE1-C65F6400EC91}">
      <p14:laserTraceLst xmlns:p14="http://schemas.microsoft.com/office/powerpoint/2010/main">
        <p14:tracePtLst>
          <p14:tracePt t="919" x="12176125" y="2728913"/>
          <p14:tracePt t="927" x="12109450" y="2752725"/>
          <p14:tracePt t="942" x="11961813" y="2851150"/>
          <p14:tracePt t="958" x="11815763" y="2949575"/>
          <p14:tracePt t="975" x="11577638" y="3089275"/>
          <p14:tracePt t="976" x="11437938" y="3170238"/>
          <p14:tracePt t="983" x="11266488" y="3260725"/>
          <p14:tracePt t="992" x="11183938" y="3302000"/>
          <p14:tracePt t="999" x="11110913" y="3325813"/>
          <p14:tracePt t="1007" x="11036300" y="3343275"/>
          <p14:tracePt t="1015" x="10864850" y="3400425"/>
          <p14:tracePt t="1025" x="10807700" y="3408363"/>
          <p14:tracePt t="1031" x="10660063" y="3416300"/>
          <p14:tracePt t="1039" x="10520363" y="3441700"/>
          <p14:tracePt t="1047" x="10479088" y="3441700"/>
          <p14:tracePt t="1055" x="10414000" y="3457575"/>
          <p14:tracePt t="1063" x="10282238" y="3465513"/>
          <p14:tracePt t="1070" x="10233025" y="3473450"/>
          <p14:tracePt t="1079" x="10175875" y="3482975"/>
          <p14:tracePt t="1087" x="10077450" y="3490913"/>
          <p14:tracePt t="1095" x="10061575" y="3490913"/>
          <p14:tracePt t="1103" x="9996488" y="3490913"/>
          <p14:tracePt t="1111" x="9988550" y="3498850"/>
          <p14:tracePt t="5312" x="9996488" y="3490913"/>
          <p14:tracePt t="5319" x="10077450" y="3490913"/>
          <p14:tracePt t="5327" x="10102850" y="3490913"/>
          <p14:tracePt t="5335" x="10250488" y="3490913"/>
          <p14:tracePt t="5344" x="10356850" y="3490913"/>
          <p14:tracePt t="5351" x="10487025" y="3490913"/>
          <p14:tracePt t="5360" x="11364913" y="3457575"/>
          <p14:tracePt t="5367" x="11495088" y="3457575"/>
          <p14:tracePt t="5375" x="11601450" y="3457575"/>
          <p14:tracePt t="5383" x="11766550" y="3457575"/>
          <p14:tracePt t="5407" x="11757025" y="3457575"/>
          <p14:tracePt t="5415" x="11650663" y="3473450"/>
          <p14:tracePt t="5423" x="11577638" y="3465513"/>
          <p14:tracePt t="5431" x="11495088" y="3457575"/>
          <p14:tracePt t="5439" x="11282363" y="3416300"/>
          <p14:tracePt t="5447" x="11183938" y="3408363"/>
          <p14:tracePt t="5455" x="11093450" y="3408363"/>
          <p14:tracePt t="5463" x="10831513" y="3408363"/>
          <p14:tracePt t="5471" x="10709275" y="3408363"/>
          <p14:tracePt t="5479" x="10561638" y="3424238"/>
          <p14:tracePt t="5487" x="9783763" y="3522663"/>
          <p14:tracePt t="5495" x="9628188" y="3548063"/>
          <p14:tracePt t="5503" x="9463088" y="3571875"/>
          <p14:tracePt t="5511" x="8988425" y="3629025"/>
          <p14:tracePt t="5519" x="8832850" y="3662363"/>
          <p14:tracePt t="5527" x="8659813" y="3687763"/>
          <p14:tracePt t="5535" x="8496300" y="3695700"/>
          <p14:tracePt t="5544" x="8169275" y="3736975"/>
          <p14:tracePt t="5551" x="8045450" y="3752850"/>
          <p14:tracePt t="5559" x="7939088" y="3760788"/>
          <p14:tracePt t="5567" x="7710488" y="3786188"/>
          <p14:tracePt t="5575" x="7497763" y="3786188"/>
          <p14:tracePt t="5583" x="7423150" y="3786188"/>
          <p14:tracePt t="5591" x="7251700" y="3786188"/>
          <p14:tracePt t="5599" x="7194550" y="3786188"/>
          <p14:tracePt t="5607" x="7135813" y="3776663"/>
          <p14:tracePt t="5615" x="6972300" y="3776663"/>
          <p14:tracePt t="5623" x="6915150" y="3776663"/>
          <p14:tracePt t="5631" x="6858000" y="3776663"/>
          <p14:tracePt t="5639" x="6792913" y="3786188"/>
          <p14:tracePt t="5647" x="6645275" y="3794125"/>
          <p14:tracePt t="5655" x="6604000" y="3794125"/>
          <p14:tracePt t="5663" x="6505575" y="3794125"/>
          <p14:tracePt t="5671" x="6415088" y="3794125"/>
          <p14:tracePt t="5679" x="6407150" y="3794125"/>
          <p14:tracePt t="5687" x="6399213" y="3794125"/>
          <p14:tracePt t="5694" x="6373813" y="3794125"/>
          <p14:tracePt t="5703" x="6365875" y="3802063"/>
          <p14:tracePt t="5719" x="6292850" y="3817938"/>
          <p14:tracePt t="5727" x="6153150" y="3859213"/>
          <p14:tracePt t="5735" x="6111875" y="3875088"/>
          <p14:tracePt t="5743" x="5924550" y="3916363"/>
          <p14:tracePt t="5751" x="5842000" y="3932238"/>
          <p14:tracePt t="5760" x="5751513" y="3957638"/>
          <p14:tracePt t="5767" x="5670550" y="3973513"/>
          <p14:tracePt t="5775" x="5465763" y="4006850"/>
          <p14:tracePt t="5783" x="5375275" y="4006850"/>
          <p14:tracePt t="5791" x="5276850" y="4014788"/>
          <p14:tracePt t="5799" x="5072063" y="4014788"/>
          <p14:tracePt t="5807" x="4973638" y="4006850"/>
          <p14:tracePt t="5815" x="4875213" y="3998913"/>
          <p14:tracePt t="5823" x="4670425" y="3965575"/>
          <p14:tracePt t="5831" x="4449763" y="3916363"/>
          <p14:tracePt t="5839" x="4351338" y="3908425"/>
          <p14:tracePt t="5847" x="4129088" y="3875088"/>
          <p14:tracePt t="5855" x="4040188" y="3859213"/>
          <p14:tracePt t="5863" x="3949700" y="3833813"/>
          <p14:tracePt t="5871" x="3851275" y="3817938"/>
          <p14:tracePt t="5879" x="3646488" y="3776663"/>
          <p14:tracePt t="5887" x="3563938" y="3752850"/>
          <p14:tracePt t="5894" x="3490913" y="3736975"/>
          <p14:tracePt t="5903" x="3302000" y="3703638"/>
          <p14:tracePt t="5911" x="3236913" y="3678238"/>
          <p14:tracePt t="5919" x="3063875" y="3638550"/>
          <p14:tracePt t="5927" x="2900363" y="3597275"/>
          <p14:tracePt t="5935" x="2843213" y="3571875"/>
          <p14:tracePt t="5944" x="2786063" y="3556000"/>
          <p14:tracePt t="5951" x="2638425" y="3506788"/>
          <p14:tracePt t="5960" x="2573338" y="3482975"/>
          <p14:tracePt t="5967" x="2532063" y="3465513"/>
          <p14:tracePt t="5976" x="2433638" y="3424238"/>
          <p14:tracePt t="5983" x="2400300" y="3408363"/>
          <p14:tracePt t="5993" x="2376488" y="3392488"/>
          <p14:tracePt t="5999" x="2351088" y="3384550"/>
          <p14:tracePt t="6009" x="2270125" y="3325813"/>
          <p14:tracePt t="6015" x="2262188" y="3309938"/>
          <p14:tracePt t="6026" x="2236788" y="3302000"/>
          <p14:tracePt t="6031" x="2187575" y="3260725"/>
          <p14:tracePt t="6043" x="2154238" y="3236913"/>
          <p14:tracePt t="6047" x="2138363" y="3219450"/>
          <p14:tracePt t="6060" x="2089150" y="3162300"/>
          <p14:tracePt t="6062" x="2081213" y="3162300"/>
          <p14:tracePt t="6076" x="2081213" y="3154363"/>
          <p14:tracePt t="6079" x="2081213" y="3121025"/>
          <p14:tracePt t="6093" x="2081213" y="3113088"/>
          <p14:tracePt t="6094" x="2081213" y="3105150"/>
          <p14:tracePt t="6110" x="2089150" y="3089275"/>
          <p14:tracePt t="6111" x="2195513" y="2990850"/>
          <p14:tracePt t="6126" x="2244725" y="2949575"/>
          <p14:tracePt t="6128" x="2286000" y="2916238"/>
          <p14:tracePt t="6143" x="2425700" y="2809875"/>
          <p14:tracePt t="6144" x="2482850" y="2770188"/>
          <p14:tracePt t="6159" x="2563813" y="2720975"/>
          <p14:tracePt t="6160" x="2720975" y="2622550"/>
          <p14:tracePt t="6167" x="2794000" y="2589213"/>
          <p14:tracePt t="6176" x="2867025" y="2547938"/>
          <p14:tracePt t="6183" x="3097213" y="2482850"/>
          <p14:tracePt t="6193" x="3236913" y="2457450"/>
          <p14:tracePt t="6199" x="3621088" y="2400300"/>
          <p14:tracePt t="6209" x="3794125" y="2392363"/>
          <p14:tracePt t="6215" x="4391025" y="2359025"/>
          <p14:tracePt t="6226" x="4579938" y="2359025"/>
          <p14:tracePt t="6231" x="4802188" y="2359025"/>
          <p14:tracePt t="6243" x="5489575" y="2376488"/>
          <p14:tracePt t="6247" x="5694363" y="2376488"/>
          <p14:tracePt t="6260" x="5891213" y="2392363"/>
          <p14:tracePt t="6263" x="6464300" y="2441575"/>
          <p14:tracePt t="6277" x="6637338" y="2466975"/>
          <p14:tracePt t="6279" x="6816725" y="2490788"/>
          <p14:tracePt t="6294" x="7775575" y="2589213"/>
          <p14:tracePt t="6295" x="7939088" y="2597150"/>
          <p14:tracePt t="6310" x="8086725" y="2622550"/>
          <p14:tracePt t="6312" x="8382000" y="2654300"/>
          <p14:tracePt t="6327" x="8488363" y="2671763"/>
          <p14:tracePt t="6328" x="8709025" y="2703513"/>
          <p14:tracePt t="6335" x="8807450" y="2728913"/>
          <p14:tracePt t="6344" x="8980488" y="2770188"/>
          <p14:tracePt t="6351" x="9037638" y="2786063"/>
          <p14:tracePt t="6360" x="9102725" y="2801938"/>
          <p14:tracePt t="6367" x="9201150" y="2843213"/>
          <p14:tracePt t="6377" x="9217025" y="2851150"/>
          <p14:tracePt t="6383" x="9234488" y="2859088"/>
          <p14:tracePt t="6394" x="9250363" y="2925763"/>
          <p14:tracePt t="6399" x="9258300" y="2949575"/>
          <p14:tracePt t="6410" x="9266238" y="2990850"/>
          <p14:tracePt t="6415" x="9266238" y="3081338"/>
          <p14:tracePt t="6427" x="9266238" y="3121025"/>
          <p14:tracePt t="6431" x="9266238" y="3154363"/>
          <p14:tracePt t="6444" x="9275763" y="3187700"/>
          <p14:tracePt t="6447" x="9291638" y="3286125"/>
          <p14:tracePt t="6460" x="9291638" y="3325813"/>
          <p14:tracePt t="6463" x="9291638" y="3359150"/>
          <p14:tracePt t="6477" x="9299575" y="3433763"/>
          <p14:tracePt t="6479" x="9291638" y="3457575"/>
          <p14:tracePt t="6494" x="9283700" y="3465513"/>
          <p14:tracePt t="6495" x="9201150" y="3540125"/>
          <p14:tracePt t="6510" x="9177338" y="3548063"/>
          <p14:tracePt t="6512" x="9136063" y="3563938"/>
          <p14:tracePt t="6527" x="9004300" y="3597275"/>
          <p14:tracePt t="6528" x="8923338" y="3605213"/>
          <p14:tracePt t="6535" x="8824913" y="3613150"/>
          <p14:tracePt t="6544" x="8586788" y="3638550"/>
          <p14:tracePt t="6551" x="8480425" y="3646488"/>
          <p14:tracePt t="6560" x="8358188" y="3646488"/>
          <p14:tracePt t="6567" x="8234363" y="3654425"/>
          <p14:tracePt t="6577" x="7939088" y="3678238"/>
          <p14:tracePt t="6583" x="7635875" y="3703638"/>
          <p14:tracePt t="6594" x="7505700" y="3711575"/>
          <p14:tracePt t="6599" x="7202488" y="3744913"/>
          <p14:tracePt t="6610" x="7070725" y="3752850"/>
          <p14:tracePt t="6615" x="6948488" y="3768725"/>
          <p14:tracePt t="6627" x="6677025" y="3776663"/>
          <p14:tracePt t="6631" x="6554788" y="3776663"/>
          <p14:tracePt t="6644" x="6472238" y="3776663"/>
          <p14:tracePt t="6647" x="6316663" y="3786188"/>
          <p14:tracePt t="6660" x="6267450" y="3786188"/>
          <p14:tracePt t="6662" x="6259513" y="3786188"/>
          <p14:tracePt t="6677" x="6218238" y="3776663"/>
          <p14:tracePt t="6679" x="6194425" y="3768725"/>
          <p14:tracePt t="6695" x="6186488" y="3760788"/>
          <p14:tracePt t="6710" x="6186488" y="3752850"/>
          <p14:tracePt t="6727" x="6186488" y="3744913"/>
          <p14:tracePt t="6728" x="6194425" y="3744913"/>
          <p14:tracePt t="6751" x="6202363" y="3744913"/>
          <p14:tracePt t="11287" x="6210300" y="3744913"/>
          <p14:tracePt t="11297" x="6259513" y="3744913"/>
          <p14:tracePt t="11303" x="6292850" y="3744913"/>
          <p14:tracePt t="11311" x="6334125" y="3744913"/>
          <p14:tracePt t="11319" x="6448425" y="3744913"/>
          <p14:tracePt t="11327" x="6570663" y="3752850"/>
          <p14:tracePt t="11335" x="6619875" y="3752850"/>
          <p14:tracePt t="11343" x="6677025" y="3752850"/>
          <p14:tracePt t="11351" x="6800850" y="3752850"/>
          <p14:tracePt t="11359" x="6850063" y="3752850"/>
          <p14:tracePt t="11367" x="6899275" y="3752850"/>
          <p14:tracePt t="11375" x="7005638" y="3752850"/>
          <p14:tracePt t="11383" x="7054850" y="3752850"/>
          <p14:tracePt t="11391" x="7104063" y="3752850"/>
          <p14:tracePt t="11399" x="7308850" y="3744913"/>
          <p14:tracePt t="11407" x="7373938" y="3736975"/>
          <p14:tracePt t="11415" x="7431088" y="3727450"/>
          <p14:tracePt t="11423" x="7596188" y="3695700"/>
          <p14:tracePt t="11430" x="7661275" y="3687763"/>
          <p14:tracePt t="11439" x="7734300" y="3670300"/>
          <p14:tracePt t="11447" x="7824788" y="3662363"/>
          <p14:tracePt t="11455" x="7988300" y="3629025"/>
          <p14:tracePt t="11463" x="8062913" y="3605213"/>
          <p14:tracePt t="11471" x="8135938" y="3597275"/>
          <p14:tracePt t="11479" x="8283575" y="3556000"/>
          <p14:tracePt t="11487" x="8332788" y="3548063"/>
          <p14:tracePt t="11495" x="8389938" y="3532188"/>
          <p14:tracePt t="11503" x="8504238" y="3514725"/>
          <p14:tracePt t="11512" x="8586788" y="3482975"/>
          <p14:tracePt t="11519" x="8594725" y="3482975"/>
          <p14:tracePt t="11529" x="8612188" y="3482975"/>
          <p14:tracePt t="11543" x="8620125" y="3473450"/>
          <p14:tracePt t="11567" x="8628063" y="3473450"/>
          <p14:tracePt t="11591" x="8628063" y="3465513"/>
          <p14:tracePt t="11607" x="8636000" y="3449638"/>
          <p14:tracePt t="11623" x="8643938" y="3441700"/>
          <p14:tracePt t="11631" x="8685213" y="3400425"/>
          <p14:tracePt t="11639" x="8693150" y="3384550"/>
          <p14:tracePt t="11646" x="8701088" y="3384550"/>
          <p14:tracePt t="11655" x="8775700" y="3302000"/>
          <p14:tracePt t="11671" x="8783638" y="3294063"/>
          <p14:tracePt t="11679" x="8791575" y="3294063"/>
          <p14:tracePt t="11687" x="8807450" y="3268663"/>
          <p14:tracePt t="11703" x="8816975" y="3268663"/>
          <p14:tracePt t="11711" x="8824913" y="3260725"/>
          <p14:tracePt t="12783" x="8799513" y="3252788"/>
          <p14:tracePt t="12791" x="8791575" y="3252788"/>
          <p14:tracePt t="12799" x="8775700" y="3252788"/>
          <p14:tracePt t="12807" x="8750300" y="3252788"/>
          <p14:tracePt t="12815" x="8677275" y="3236913"/>
          <p14:tracePt t="12823" x="8651875" y="3236913"/>
          <p14:tracePt t="12831" x="8628063" y="3236913"/>
          <p14:tracePt t="12839" x="8578850" y="3228975"/>
          <p14:tracePt t="12847" x="8570913" y="3219450"/>
          <p14:tracePt t="12855" x="8562975" y="3219450"/>
          <p14:tracePt t="12863" x="8529638" y="3219450"/>
          <p14:tracePt t="12871" x="8496300" y="3219450"/>
          <p14:tracePt t="12880" x="8480425" y="3219450"/>
          <p14:tracePt t="12887" x="8472488" y="3219450"/>
          <p14:tracePt t="12895" x="8447088" y="3219450"/>
          <p14:tracePt t="12911" x="8439150" y="3219450"/>
          <p14:tracePt t="12918" x="8439150" y="3228975"/>
          <p14:tracePt t="12927" x="8431213" y="3228975"/>
          <p14:tracePt t="12943" x="8423275" y="3228975"/>
          <p14:tracePt t="12950" x="8415338" y="3228975"/>
          <p14:tracePt t="12959" x="8405813" y="3228975"/>
          <p14:tracePt t="12967" x="8397875" y="3228975"/>
          <p14:tracePt t="12975" x="8389938" y="3228975"/>
          <p14:tracePt t="12991" x="8382000" y="3228975"/>
          <p14:tracePt t="13007" x="8374063" y="3228975"/>
          <p14:tracePt t="13039" x="8366125" y="3228975"/>
          <p14:tracePt t="13047" x="8358188" y="3236913"/>
          <p14:tracePt t="13055" x="8348663" y="3236913"/>
          <p14:tracePt t="13063" x="8324850" y="3244850"/>
          <p14:tracePt t="13071" x="8299450" y="3244850"/>
          <p14:tracePt t="13080" x="8299450" y="3252788"/>
          <p14:tracePt t="13087" x="8283575" y="3252788"/>
          <p14:tracePt t="13095" x="8267700" y="3252788"/>
          <p14:tracePt t="13103" x="8250238" y="3252788"/>
          <p14:tracePt t="13119" x="8234363" y="3252788"/>
          <p14:tracePt t="13127" x="8185150" y="3252788"/>
          <p14:tracePt t="13135" x="8169275" y="3252788"/>
          <p14:tracePt t="13143" x="8143875" y="3244850"/>
          <p14:tracePt t="13151" x="8029575" y="3228975"/>
          <p14:tracePt t="13159" x="8013700" y="3219450"/>
          <p14:tracePt t="13167" x="7972425" y="3211513"/>
          <p14:tracePt t="13175" x="7874000" y="3195638"/>
          <p14:tracePt t="13183" x="7824788" y="3195638"/>
          <p14:tracePt t="13191" x="7767638" y="3187700"/>
          <p14:tracePt t="13199" x="7643813" y="3170238"/>
          <p14:tracePt t="13207" x="7596188" y="3162300"/>
          <p14:tracePt t="13215" x="7562850" y="3154363"/>
          <p14:tracePt t="13223" x="7513638" y="3154363"/>
          <p14:tracePt t="13231" x="7415213" y="3138488"/>
          <p14:tracePt t="13246" x="7407275" y="3138488"/>
          <p14:tracePt t="13255" x="7373938" y="3138488"/>
          <p14:tracePt t="13263" x="7366000" y="3138488"/>
          <p14:tracePt t="13271" x="7366000" y="3130550"/>
          <p14:tracePt t="13280" x="7342188" y="3130550"/>
          <p14:tracePt t="13287" x="7332663" y="3130550"/>
          <p14:tracePt t="13303" x="7292975" y="3130550"/>
          <p14:tracePt t="13319" x="7283450" y="3130550"/>
          <p14:tracePt t="13335" x="7275513" y="3130550"/>
          <p14:tracePt t="13398" x="7267575" y="3130550"/>
          <p14:tracePt t="13407" x="7251700" y="3138488"/>
          <p14:tracePt t="13415" x="7243763" y="3138488"/>
          <p14:tracePt t="13423" x="7234238" y="3146425"/>
          <p14:tracePt t="13430" x="7177088" y="3170238"/>
          <p14:tracePt t="13439" x="7169150" y="3170238"/>
          <p14:tracePt t="13446" x="7153275" y="3179763"/>
          <p14:tracePt t="13455" x="7104063" y="3211513"/>
          <p14:tracePt t="13463" x="7096125" y="3219450"/>
          <p14:tracePt t="13471" x="7078663" y="3228975"/>
          <p14:tracePt t="13480" x="7070725" y="3236913"/>
          <p14:tracePt t="13487" x="7005638" y="3286125"/>
          <p14:tracePt t="13495" x="6997700" y="3294063"/>
          <p14:tracePt t="13503" x="6964363" y="3302000"/>
          <p14:tracePt t="13511" x="6873875" y="3343275"/>
          <p14:tracePt t="13519" x="6842125" y="3359150"/>
          <p14:tracePt t="13527" x="6800850" y="3367088"/>
          <p14:tracePt t="13535" x="6645275" y="3416300"/>
          <p14:tracePt t="13543" x="6637338" y="3416300"/>
          <p14:tracePt t="13551" x="6611938" y="3424238"/>
          <p14:tracePt t="13559" x="6554788" y="3433763"/>
          <p14:tracePt t="13567" x="6538913" y="3441700"/>
          <p14:tracePt t="13575" x="6530975" y="3441700"/>
          <p14:tracePt t="13583" x="6521450" y="3441700"/>
          <p14:tracePt t="13591" x="6481763" y="3441700"/>
          <p14:tracePt t="13599" x="6472238" y="3441700"/>
          <p14:tracePt t="13607" x="6448425" y="3441700"/>
          <p14:tracePt t="13615" x="6350000" y="3449638"/>
          <p14:tracePt t="13623" x="6326188" y="3449638"/>
          <p14:tracePt t="13630" x="6300788" y="3449638"/>
          <p14:tracePt t="13639" x="6243638" y="3449638"/>
          <p14:tracePt t="13646" x="6218238" y="3449638"/>
          <p14:tracePt t="13655" x="6194425" y="3449638"/>
          <p14:tracePt t="13663" x="6137275" y="3441700"/>
          <p14:tracePt t="13671" x="6129338" y="3441700"/>
          <p14:tracePt t="13680" x="6111875" y="3441700"/>
          <p14:tracePt t="13687" x="6046788" y="3441700"/>
          <p14:tracePt t="13695" x="6038850" y="3441700"/>
          <p14:tracePt t="13703" x="5964238" y="3441700"/>
          <p14:tracePt t="13712" x="5956300" y="3441700"/>
          <p14:tracePt t="13719" x="5891213" y="3441700"/>
          <p14:tracePt t="13729" x="5865813" y="3433763"/>
          <p14:tracePt t="13735" x="5857875" y="3433763"/>
          <p14:tracePt t="13746" x="5808663" y="3424238"/>
          <p14:tracePt t="13759" x="5792788" y="3424238"/>
          <p14:tracePt t="13767" x="5759450" y="3408363"/>
          <p14:tracePt t="13775" x="5751513" y="3408363"/>
          <p14:tracePt t="13783" x="5743575" y="3408363"/>
          <p14:tracePt t="13791" x="5710238" y="3392488"/>
          <p14:tracePt t="13799" x="5694363" y="3392488"/>
          <p14:tracePt t="13807" x="5694363" y="3384550"/>
          <p14:tracePt t="13815" x="5629275" y="3367088"/>
          <p14:tracePt t="13830" x="5611813" y="3367088"/>
          <p14:tracePt t="13839" x="5611813" y="3359150"/>
          <p14:tracePt t="13847" x="5588000" y="3351213"/>
          <p14:tracePt t="13855" x="5580063" y="3351213"/>
          <p14:tracePt t="13871" x="5572125" y="3343275"/>
          <p14:tracePt t="13895" x="5564188" y="3325813"/>
          <p14:tracePt t="13919" x="5554663" y="3309938"/>
          <p14:tracePt t="13935" x="5554663" y="3294063"/>
          <p14:tracePt t="13951" x="5554663" y="3252788"/>
          <p14:tracePt t="13967" x="5554663" y="3236913"/>
          <p14:tracePt t="13975" x="5554663" y="3219450"/>
          <p14:tracePt t="13983" x="5554663" y="3179763"/>
          <p14:tracePt t="13991" x="5564188" y="3170238"/>
          <p14:tracePt t="13999" x="5572125" y="3121025"/>
          <p14:tracePt t="14007" x="5572125" y="3113088"/>
          <p14:tracePt t="14015" x="5580063" y="3097213"/>
          <p14:tracePt t="14023" x="5588000" y="3063875"/>
          <p14:tracePt t="14030" x="5588000" y="3055938"/>
          <p14:tracePt t="14039" x="5588000" y="3040063"/>
          <p14:tracePt t="14047" x="5603875" y="3006725"/>
          <p14:tracePt t="14055" x="5611813" y="2998788"/>
          <p14:tracePt t="14063" x="5611813" y="2990850"/>
          <p14:tracePt t="14080" x="5629275" y="2965450"/>
          <p14:tracePt t="14087" x="5653088" y="2941638"/>
          <p14:tracePt t="14095" x="5661025" y="2941638"/>
          <p14:tracePt t="14103" x="5694363" y="2925763"/>
          <p14:tracePt t="14111" x="5702300" y="2925763"/>
          <p14:tracePt t="14127" x="5751513" y="2916238"/>
          <p14:tracePt t="14135" x="5759450" y="2908300"/>
          <p14:tracePt t="14151" x="5784850" y="2900363"/>
          <p14:tracePt t="14159" x="5792788" y="2900363"/>
          <p14:tracePt t="14175" x="5808663" y="2900363"/>
          <p14:tracePt t="14191" x="5818188" y="2900363"/>
          <p14:tracePt t="14207" x="5842000" y="2900363"/>
          <p14:tracePt t="14215" x="5849938" y="2900363"/>
          <p14:tracePt t="14223" x="5857875" y="2900363"/>
          <p14:tracePt t="14231" x="5891213" y="2908300"/>
          <p14:tracePt t="14239" x="5907088" y="2908300"/>
          <p14:tracePt t="14247" x="5915025" y="2908300"/>
          <p14:tracePt t="14255" x="5973763" y="2933700"/>
          <p14:tracePt t="14263" x="5981700" y="2933700"/>
          <p14:tracePt t="14271" x="5989638" y="2941638"/>
          <p14:tracePt t="14279" x="6022975" y="2949575"/>
          <p14:tracePt t="14294" x="6038850" y="2949575"/>
          <p14:tracePt t="14303" x="6046788" y="2957513"/>
          <p14:tracePt t="14313" x="6072188" y="2965450"/>
          <p14:tracePt t="14319" x="6080125" y="2974975"/>
          <p14:tracePt t="14327" x="6088063" y="2974975"/>
          <p14:tracePt t="14335" x="6111875" y="3014663"/>
          <p14:tracePt t="14343" x="6119813" y="3048000"/>
          <p14:tracePt t="14351" x="6129338" y="3063875"/>
          <p14:tracePt t="14359" x="6129338" y="3081338"/>
          <p14:tracePt t="14367" x="6145213" y="3170238"/>
          <p14:tracePt t="14375" x="6145213" y="3219450"/>
          <p14:tracePt t="14383" x="6145213" y="3309938"/>
          <p14:tracePt t="14391" x="6145213" y="3351213"/>
          <p14:tracePt t="14399" x="6145213" y="3359150"/>
          <p14:tracePt t="14407" x="6145213" y="3384550"/>
          <p14:tracePt t="14415" x="6145213" y="3441700"/>
          <p14:tracePt t="14423" x="6145213" y="3449638"/>
          <p14:tracePt t="14430" x="6145213" y="3457575"/>
          <p14:tracePt t="14439" x="6129338" y="3473450"/>
          <p14:tracePt t="14446" x="6129338" y="3482975"/>
          <p14:tracePt t="14455" x="6119813" y="3490913"/>
          <p14:tracePt t="14471" x="6119813" y="3498850"/>
          <p14:tracePt t="14487" x="6111875" y="3498850"/>
          <p14:tracePt t="14535" x="6103938" y="3498850"/>
          <p14:tracePt t="14615" x="6111875" y="3498850"/>
          <p14:tracePt t="15151" x="6137275" y="3498850"/>
          <p14:tracePt t="15159" x="6145213" y="3490913"/>
          <p14:tracePt t="15167" x="6178550" y="3473450"/>
          <p14:tracePt t="15175" x="6202363" y="3465513"/>
          <p14:tracePt t="15183" x="6227763" y="3457575"/>
          <p14:tracePt t="15191" x="6308725" y="3408363"/>
          <p14:tracePt t="15199" x="6334125" y="3400425"/>
          <p14:tracePt t="15207" x="6365875" y="3375025"/>
          <p14:tracePt t="15215" x="6407150" y="3367088"/>
          <p14:tracePt t="15223" x="6472238" y="3317875"/>
          <p14:tracePt t="15231" x="6497638" y="3302000"/>
          <p14:tracePt t="15239" x="6562725" y="3252788"/>
          <p14:tracePt t="15247" x="6619875" y="3219450"/>
          <p14:tracePt t="15255" x="6653213" y="3195638"/>
          <p14:tracePt t="15263" x="6677025" y="3187700"/>
          <p14:tracePt t="15271" x="6784975" y="3130550"/>
          <p14:tracePt t="15280" x="6834188" y="3105150"/>
          <p14:tracePt t="15287" x="6891338" y="3071813"/>
          <p14:tracePt t="15295" x="7029450" y="3024188"/>
          <p14:tracePt t="15303" x="7096125" y="2998788"/>
          <p14:tracePt t="15313" x="7169150" y="2974975"/>
          <p14:tracePt t="15319" x="7350125" y="2900363"/>
          <p14:tracePt t="15327" x="7439025" y="2884488"/>
          <p14:tracePt t="15335" x="7505700" y="2859088"/>
          <p14:tracePt t="15343" x="7570788" y="2827338"/>
          <p14:tracePt t="15351" x="7791450" y="2752725"/>
          <p14:tracePt t="15359" x="7850188" y="2736850"/>
          <p14:tracePt t="15367" x="7915275" y="2720975"/>
          <p14:tracePt t="15375" x="8070850" y="2662238"/>
          <p14:tracePt t="15383" x="8128000" y="2646363"/>
          <p14:tracePt t="15391" x="8193088" y="2638425"/>
          <p14:tracePt t="15399" x="8332788" y="2605088"/>
          <p14:tracePt t="15407" x="8397875" y="2597150"/>
          <p14:tracePt t="15415" x="8455025" y="2589213"/>
          <p14:tracePt t="15423" x="8602663" y="2573338"/>
          <p14:tracePt t="15430" x="8750300" y="2555875"/>
          <p14:tracePt t="15439" x="8807450" y="2547938"/>
          <p14:tracePt t="15447" x="8856663" y="2547938"/>
          <p14:tracePt t="15455" x="8988425" y="2540000"/>
          <p14:tracePt t="15463" x="9037638" y="2540000"/>
          <p14:tracePt t="15471" x="9078913" y="2532063"/>
          <p14:tracePt t="15480" x="9159875" y="2532063"/>
          <p14:tracePt t="15487" x="9185275" y="2532063"/>
          <p14:tracePt t="15496" x="9193213" y="2532063"/>
          <p14:tracePt t="15503" x="9242425" y="2532063"/>
          <p14:tracePt t="15512" x="9250363" y="2532063"/>
          <p14:tracePt t="15519" x="9258300" y="2540000"/>
          <p14:tracePt t="15529" x="9266238" y="2540000"/>
          <p14:tracePt t="15591" x="9275763" y="2540000"/>
          <p14:tracePt t="15783" x="9275763" y="2532063"/>
          <p14:tracePt t="15791" x="9283700" y="2532063"/>
          <p14:tracePt t="15815" x="9291638" y="2524125"/>
          <p14:tracePt t="20607" x="9283700" y="2524125"/>
          <p14:tracePt t="20616" x="9275763" y="2524125"/>
          <p14:tracePt t="20632" x="9266238" y="2524125"/>
          <p14:tracePt t="20639" x="9266238" y="2532063"/>
          <p14:tracePt t="20648" x="9258300" y="2532063"/>
          <p14:tracePt t="20663" x="9250363" y="2532063"/>
          <p14:tracePt t="20679" x="9242425" y="2532063"/>
          <p14:tracePt t="20703" x="9226550" y="2540000"/>
          <p14:tracePt t="20719" x="9217025" y="2540000"/>
          <p14:tracePt t="20735" x="9209088" y="2540000"/>
          <p14:tracePt t="20759" x="9201150" y="2540000"/>
          <p14:tracePt t="20791" x="9193213" y="2540000"/>
          <p14:tracePt t="20799" x="9193213" y="2547938"/>
          <p14:tracePt t="20839" x="9185275" y="2547938"/>
          <p14:tracePt t="20879" x="9177338" y="2547938"/>
          <p14:tracePt t="21383" x="9167813" y="2547938"/>
          <p14:tracePt t="21407" x="9159875" y="2547938"/>
          <p14:tracePt t="21416" x="9159875" y="2555875"/>
          <p14:tracePt t="21439" x="9151938" y="2555875"/>
          <p14:tracePt t="21463" x="9144000" y="2555875"/>
          <p14:tracePt t="21487" x="9120188" y="2573338"/>
          <p14:tracePt t="21495" x="9086850" y="2581275"/>
          <p14:tracePt t="21503" x="9061450" y="2589213"/>
          <p14:tracePt t="21511" x="9045575" y="2597150"/>
          <p14:tracePt t="21519" x="8988425" y="2630488"/>
          <p14:tracePt t="21527" x="8972550" y="2638425"/>
          <p14:tracePt t="21535" x="8955088" y="2654300"/>
          <p14:tracePt t="21543" x="8905875" y="2687638"/>
          <p14:tracePt t="21551" x="8882063" y="2703513"/>
          <p14:tracePt t="21559" x="8874125" y="2703513"/>
          <p14:tracePt t="21567" x="8775700" y="2752725"/>
          <p14:tracePt t="21575" x="8767763" y="2760663"/>
          <p14:tracePt t="21583" x="8742363" y="2770188"/>
          <p14:tracePt t="21591" x="8693150" y="2809875"/>
          <p14:tracePt t="21599" x="8677275" y="2809875"/>
          <p14:tracePt t="21607" x="8669338" y="2817813"/>
          <p14:tracePt t="21615" x="8659813" y="2817813"/>
          <p14:tracePt t="21623" x="8628063" y="2851150"/>
          <p14:tracePt t="21631" x="8612188" y="2859088"/>
          <p14:tracePt t="21647" x="8570913" y="2892425"/>
          <p14:tracePt t="21655" x="8553450" y="2900363"/>
          <p14:tracePt t="21663" x="8545513" y="2908300"/>
          <p14:tracePt t="21671" x="8480425" y="2957513"/>
          <p14:tracePt t="21679" x="8423275" y="2990850"/>
          <p14:tracePt t="21687" x="8405813" y="2998788"/>
          <p14:tracePt t="21695" x="8366125" y="3032125"/>
          <p14:tracePt t="21703" x="8358188" y="3040063"/>
          <p14:tracePt t="21711" x="8340725" y="3055938"/>
          <p14:tracePt t="21719" x="8324850" y="3055938"/>
          <p14:tracePt t="21727" x="8250238" y="3097213"/>
          <p14:tracePt t="21735" x="8226425" y="3105150"/>
          <p14:tracePt t="21743" x="8201025" y="3130550"/>
          <p14:tracePt t="21751" x="8128000" y="3162300"/>
          <p14:tracePt t="21759" x="8104188" y="3179763"/>
          <p14:tracePt t="21767" x="8029575" y="3219450"/>
          <p14:tracePt t="21775" x="7956550" y="3260725"/>
          <p14:tracePt t="21783" x="7931150" y="3268663"/>
          <p14:tracePt t="21791" x="7923213" y="3278188"/>
          <p14:tracePt t="21799" x="7866063" y="3302000"/>
          <p14:tracePt t="21807" x="7858125" y="3309938"/>
          <p14:tracePt t="21816" x="7850188" y="3309938"/>
          <p14:tracePt t="21823" x="7808913" y="3335338"/>
          <p14:tracePt t="21839" x="7791450" y="3335338"/>
          <p14:tracePt t="21849" x="7791450" y="3343275"/>
          <p14:tracePt t="21855" x="7742238" y="3367088"/>
          <p14:tracePt t="21865" x="7734300" y="3367088"/>
          <p14:tracePt t="21879" x="7726363" y="3367088"/>
          <p14:tracePt t="21895" x="7726363" y="3375025"/>
          <p14:tracePt t="21903" x="7718425" y="3375025"/>
          <p14:tracePt t="21919" x="7710488" y="3375025"/>
          <p14:tracePt t="21959" x="7702550" y="3375025"/>
          <p14:tracePt t="22175" x="7710488" y="3367088"/>
          <p14:tracePt t="22215" x="7718425" y="3367088"/>
          <p14:tracePt t="23847" x="7702550" y="3367088"/>
          <p14:tracePt t="23855" x="7693025" y="3375025"/>
          <p14:tracePt t="23863" x="7620000" y="3400425"/>
          <p14:tracePt t="23871" x="7596188" y="3416300"/>
          <p14:tracePt t="23879" x="7570788" y="3424238"/>
          <p14:tracePt t="23887" x="7554913" y="3433763"/>
          <p14:tracePt t="23895" x="7464425" y="3482975"/>
          <p14:tracePt t="23903" x="7431088" y="3498850"/>
          <p14:tracePt t="23911" x="7407275" y="3506788"/>
          <p14:tracePt t="23919" x="7308850" y="3548063"/>
          <p14:tracePt t="23927" x="7267575" y="3556000"/>
          <p14:tracePt t="23935" x="7127875" y="3589338"/>
          <p14:tracePt t="23943" x="6931025" y="3621088"/>
          <p14:tracePt t="23950" x="6834188" y="3629025"/>
          <p14:tracePt t="23959" x="6726238" y="3638550"/>
          <p14:tracePt t="23967" x="6440488" y="3654425"/>
          <p14:tracePt t="23975" x="6308725" y="3654425"/>
          <p14:tracePt t="23983" x="6161088" y="3654425"/>
          <p14:tracePt t="23991" x="5768975" y="3654425"/>
          <p14:tracePt t="24000" x="5611813" y="3654425"/>
          <p14:tracePt t="24007" x="5456238" y="3654425"/>
          <p14:tracePt t="24015" x="5292725" y="3654425"/>
          <p14:tracePt t="24023" x="4457700" y="3613150"/>
          <p14:tracePt t="24031" x="4310063" y="3605213"/>
          <p14:tracePt t="24039" x="4170363" y="3589338"/>
          <p14:tracePt t="24047" x="3892550" y="3571875"/>
          <p14:tracePt t="24055" x="3786188" y="3548063"/>
          <p14:tracePt t="24063" x="3670300" y="3540125"/>
          <p14:tracePt t="24071" x="3465513" y="3506788"/>
          <p14:tracePt t="24079" x="3384550" y="3490913"/>
          <p14:tracePt t="24087" x="3309938" y="3482975"/>
          <p14:tracePt t="24095" x="3170238" y="3449638"/>
          <p14:tracePt t="24103" x="3063875" y="3416300"/>
          <p14:tracePt t="24111" x="3032125" y="3408363"/>
          <p14:tracePt t="24119" x="2990850" y="3400425"/>
          <p14:tracePt t="24127" x="2933700" y="3384550"/>
          <p14:tracePt t="24135" x="2908300" y="3384550"/>
          <p14:tracePt t="24143" x="2900363" y="3384550"/>
          <p14:tracePt t="24150" x="2851150" y="3384550"/>
          <p14:tracePt t="24159" x="2843213" y="3384550"/>
          <p14:tracePt t="24190" x="2835275" y="3384550"/>
          <p14:tracePt t="24231" x="2827338" y="3384550"/>
          <p14:tracePt t="24294" x="2827338" y="3392488"/>
          <p14:tracePt t="24319" x="2827338" y="3400425"/>
          <p14:tracePt t="24327" x="2827338" y="3424238"/>
          <p14:tracePt t="24335" x="2827338" y="3433763"/>
          <p14:tracePt t="24350" x="2827338" y="3441700"/>
          <p14:tracePt t="24359" x="2809875" y="3482975"/>
          <p14:tracePt t="24375" x="2809875" y="3490913"/>
          <p14:tracePt t="24383" x="2794000" y="3506788"/>
          <p14:tracePt t="24391" x="2786063" y="3506788"/>
          <p14:tracePt t="24400" x="2786063" y="3514725"/>
          <p14:tracePt t="24407" x="2760663" y="3532188"/>
          <p14:tracePt t="24415" x="2752725" y="3532188"/>
          <p14:tracePt t="24423" x="2744788" y="3532188"/>
          <p14:tracePt t="24431" x="2695575" y="3540125"/>
          <p14:tracePt t="24439" x="2687638" y="3548063"/>
          <p14:tracePt t="24447" x="2679700" y="3548063"/>
          <p14:tracePt t="24455" x="2613025" y="3548063"/>
          <p14:tracePt t="24463" x="2555875" y="3540125"/>
          <p14:tracePt t="24471" x="2547938" y="3532188"/>
          <p14:tracePt t="24479" x="2506663" y="3514725"/>
          <p14:tracePt t="24495" x="2490788" y="3506788"/>
          <p14:tracePt t="24511" x="2449513" y="3482975"/>
          <p14:tracePt t="24527" x="2441575" y="3473450"/>
          <p14:tracePt t="24535" x="2417763" y="3441700"/>
          <p14:tracePt t="24543" x="2417763" y="3433763"/>
          <p14:tracePt t="24550" x="2392363" y="3400425"/>
          <p14:tracePt t="24559" x="2376488" y="3359150"/>
          <p14:tracePt t="24567" x="2376488" y="3351213"/>
          <p14:tracePt t="24575" x="2376488" y="3343275"/>
          <p14:tracePt t="24583" x="2351088" y="3268663"/>
          <p14:tracePt t="24591" x="2351088" y="3244850"/>
          <p14:tracePt t="24599" x="2343150" y="3236913"/>
          <p14:tracePt t="24607" x="2343150" y="3219450"/>
          <p14:tracePt t="24615" x="2335213" y="3146425"/>
          <p14:tracePt t="24623" x="2335213" y="3138488"/>
          <p14:tracePt t="24631" x="2327275" y="3113088"/>
          <p14:tracePt t="24639" x="2327275" y="2982913"/>
          <p14:tracePt t="24647" x="2327275" y="2941638"/>
          <p14:tracePt t="24655" x="2327275" y="2908300"/>
          <p14:tracePt t="24663" x="2335213" y="2827338"/>
          <p14:tracePt t="24671" x="2335213" y="2801938"/>
          <p14:tracePt t="24679" x="2343150" y="2770188"/>
          <p14:tracePt t="24687" x="2359025" y="2679700"/>
          <p14:tracePt t="24695" x="2368550" y="2654300"/>
          <p14:tracePt t="24703" x="2376488" y="2638425"/>
          <p14:tracePt t="24711" x="2425700" y="2555875"/>
          <p14:tracePt t="24718" x="2449513" y="2532063"/>
          <p14:tracePt t="24727" x="2466975" y="2516188"/>
          <p14:tracePt t="24735" x="2482850" y="2498725"/>
          <p14:tracePt t="24743" x="2573338" y="2417763"/>
          <p14:tracePt t="24750" x="2589213" y="2408238"/>
          <p14:tracePt t="24759" x="2597150" y="2400300"/>
          <p14:tracePt t="24767" x="2662238" y="2351088"/>
          <p14:tracePt t="24775" x="2671763" y="2343150"/>
          <p14:tracePt t="24783" x="2703513" y="2335213"/>
          <p14:tracePt t="24791" x="2794000" y="2286000"/>
          <p14:tracePt t="24800" x="2817813" y="2270125"/>
          <p14:tracePt t="24807" x="2851150" y="2262188"/>
          <p14:tracePt t="24816" x="2916238" y="2236788"/>
          <p14:tracePt t="24822" x="2933700" y="2236788"/>
          <p14:tracePt t="24832" x="2974975" y="2236788"/>
          <p14:tracePt t="24839" x="2982913" y="2236788"/>
          <p14:tracePt t="24849" x="2990850" y="2236788"/>
          <p14:tracePt t="24854" x="2998788" y="2236788"/>
          <p14:tracePt t="24866" x="3006725" y="2236788"/>
          <p14:tracePt t="24871" x="3032125" y="2262188"/>
          <p14:tracePt t="24882" x="3040063" y="2262188"/>
          <p14:tracePt t="24895" x="3097213" y="2309813"/>
          <p14:tracePt t="24903" x="3113088" y="2327275"/>
          <p14:tracePt t="24911" x="3138488" y="2343150"/>
          <p14:tracePt t="24919" x="3252788" y="2425700"/>
          <p14:tracePt t="24927" x="3286125" y="2449513"/>
          <p14:tracePt t="24935" x="3309938" y="2474913"/>
          <p14:tracePt t="24943" x="3317875" y="2482850"/>
          <p14:tracePt t="24951" x="3367088" y="2524125"/>
          <p14:tracePt t="24967" x="3375025" y="2532063"/>
          <p14:tracePt t="24975" x="3392488" y="2563813"/>
          <p14:tracePt t="24983" x="3392488" y="2581275"/>
          <p14:tracePt t="25000" x="3392488" y="2695575"/>
          <p14:tracePt t="25007" x="3392488" y="2720975"/>
          <p14:tracePt t="25015" x="3392488" y="2728913"/>
          <p14:tracePt t="25023" x="3392488" y="2786063"/>
          <p14:tracePt t="25030" x="3392488" y="2809875"/>
          <p14:tracePt t="25039" x="3384550" y="2817813"/>
          <p14:tracePt t="25047" x="3384550" y="2835275"/>
          <p14:tracePt t="25055" x="3367088" y="2884488"/>
          <p14:tracePt t="25063" x="3367088" y="2892425"/>
          <p14:tracePt t="25071" x="3359150" y="2900363"/>
          <p14:tracePt t="25079" x="3343275" y="2941638"/>
          <p14:tracePt t="25087" x="3343275" y="2949575"/>
          <p14:tracePt t="25095" x="3335338" y="2957513"/>
          <p14:tracePt t="25103" x="3286125" y="3032125"/>
          <p14:tracePt t="25111" x="3286125" y="3040063"/>
          <p14:tracePt t="25119" x="3286125" y="3048000"/>
          <p14:tracePt t="25127" x="3268663" y="3097213"/>
          <p14:tracePt t="25143" x="3268663" y="3105150"/>
          <p14:tracePt t="25150" x="3260725" y="3113088"/>
          <p14:tracePt t="25159" x="3260725" y="3121025"/>
          <p14:tracePt t="25166" x="3252788" y="3121025"/>
          <p14:tracePt t="25183" x="3252788" y="3138488"/>
          <p14:tracePt t="25191" x="3244850" y="3138488"/>
          <p14:tracePt t="25200" x="3244850" y="3146425"/>
          <p14:tracePt t="25215" x="3236913" y="3154363"/>
          <p14:tracePt t="25230" x="3236913" y="3162300"/>
          <p14:tracePt t="25247" x="3228975" y="3162300"/>
          <p14:tracePt t="25255" x="3228975" y="3170238"/>
          <p14:tracePt t="25263" x="3219450" y="3170238"/>
          <p14:tracePt t="25271" x="3219450" y="3179763"/>
          <p14:tracePt t="25279" x="3211513" y="3179763"/>
          <p14:tracePt t="25287" x="3211513" y="3195638"/>
          <p14:tracePt t="25295" x="3203575" y="3195638"/>
          <p14:tracePt t="25311" x="3203575" y="3203575"/>
          <p14:tracePt t="25319" x="3195638" y="3203575"/>
          <p14:tracePt t="25327" x="3195638" y="3211513"/>
          <p14:tracePt t="25335" x="3187700" y="3211513"/>
          <p14:tracePt t="25343" x="3187700" y="3219450"/>
          <p14:tracePt t="25359" x="3187700" y="3228975"/>
          <p14:tracePt t="25367" x="3179763" y="3228975"/>
          <p14:tracePt t="25383" x="3146425" y="3260725"/>
          <p14:tracePt t="25407" x="3138488" y="3268663"/>
          <p14:tracePt t="25415" x="3130550" y="3278188"/>
          <p14:tracePt t="25431" x="3121025" y="3278188"/>
          <p14:tracePt t="25439" x="3121025" y="3286125"/>
          <p14:tracePt t="25447" x="3113088" y="3286125"/>
          <p14:tracePt t="25455" x="3113088" y="3294063"/>
          <p14:tracePt t="25463" x="3105150" y="3294063"/>
          <p14:tracePt t="25471" x="3081338" y="3309938"/>
          <p14:tracePt t="25487" x="3055938" y="3317875"/>
          <p14:tracePt t="25503" x="3048000" y="3325813"/>
          <p14:tracePt t="25511" x="3040063" y="3325813"/>
          <p14:tracePt t="25519" x="3014663" y="3351213"/>
          <p14:tracePt t="25527" x="3006725" y="3351213"/>
          <p14:tracePt t="25535" x="3006725" y="3359150"/>
          <p14:tracePt t="25543" x="2982913" y="3367088"/>
          <p14:tracePt t="25550" x="2974975" y="3375025"/>
          <p14:tracePt t="25559" x="2965450" y="3375025"/>
          <p14:tracePt t="25567" x="2949575" y="3384550"/>
          <p14:tracePt t="25591" x="2925763" y="3400425"/>
          <p14:tracePt t="25600" x="2916238" y="3400425"/>
          <p14:tracePt t="25615" x="2884488" y="3424238"/>
          <p14:tracePt t="25623" x="2876550" y="3424238"/>
          <p14:tracePt t="25631" x="2876550" y="3433763"/>
          <p14:tracePt t="25639" x="2867025" y="3433763"/>
          <p14:tracePt t="25647" x="2843213" y="3441700"/>
          <p14:tracePt t="25655" x="2843213" y="3449638"/>
          <p14:tracePt t="25663" x="2809875" y="3465513"/>
          <p14:tracePt t="25671" x="2786063" y="3482975"/>
          <p14:tracePt t="25679" x="2778125" y="3490913"/>
          <p14:tracePt t="25687" x="2770188" y="3490913"/>
          <p14:tracePt t="25695" x="2736850" y="3514725"/>
          <p14:tracePt t="25703" x="2728913" y="3514725"/>
          <p14:tracePt t="25711" x="2720975" y="3514725"/>
          <p14:tracePt t="25719" x="2687638" y="3532188"/>
          <p14:tracePt t="25735" x="2679700" y="3540125"/>
          <p14:tracePt t="25743" x="2654300" y="3540125"/>
          <p14:tracePt t="25759" x="2654300" y="3548063"/>
          <p14:tracePt t="25766" x="2646363" y="3548063"/>
          <p14:tracePt t="25783" x="2638425" y="3548063"/>
          <p14:tracePt t="25800" x="2622550" y="3548063"/>
          <p14:tracePt t="25815" x="2622550" y="3556000"/>
          <p14:tracePt t="25823" x="2613025" y="3556000"/>
          <p14:tracePt t="25863" x="2605088" y="3556000"/>
          <p14:tracePt t="25887" x="2597150" y="3556000"/>
          <p14:tracePt t="25903" x="2589213" y="3556000"/>
          <p14:tracePt t="25927" x="2581275" y="3556000"/>
          <p14:tracePt t="25983" x="2573338" y="3556000"/>
          <p14:tracePt t="26000" x="2573338" y="3548063"/>
          <p14:tracePt t="26047" x="2581275" y="3548063"/>
          <p14:tracePt t="26079" x="2589213" y="3548063"/>
          <p14:tracePt t="26103" x="2605088" y="3540125"/>
          <p14:tracePt t="26111" x="2613025" y="3540125"/>
          <p14:tracePt t="26119" x="2622550" y="3532188"/>
          <p14:tracePt t="26127" x="2752725" y="3482975"/>
          <p14:tracePt t="26151" x="2760663" y="3482975"/>
          <p14:tracePt t="28000" x="2770188" y="3482975"/>
          <p14:tracePt t="28007" x="2801938" y="3482975"/>
          <p14:tracePt t="28015" x="2884488" y="3473450"/>
          <p14:tracePt t="28023" x="2949575" y="3465513"/>
          <p14:tracePt t="28031" x="3032125" y="3457575"/>
          <p14:tracePt t="28039" x="3278188" y="3424238"/>
          <p14:tracePt t="28047" x="3408363" y="3416300"/>
          <p14:tracePt t="28055" x="3532188" y="3400425"/>
          <p14:tracePt t="28063" x="3654425" y="3392488"/>
          <p14:tracePt t="28071" x="3875088" y="3384550"/>
          <p14:tracePt t="28079" x="3949700" y="3384550"/>
          <p14:tracePt t="28087" x="3998913" y="3384550"/>
          <p14:tracePt t="28095" x="4048125" y="3384550"/>
          <p14:tracePt t="28119" x="4056063" y="3384550"/>
          <p14:tracePt t="28127" x="4064000" y="3384550"/>
          <p14:tracePt t="28135" x="4087813" y="3384550"/>
          <p14:tracePt t="28143" x="4211638" y="3384550"/>
          <p14:tracePt t="28151" x="4294188" y="3384550"/>
          <p14:tracePt t="28159" x="4383088" y="3384550"/>
          <p14:tracePt t="28168" x="4768850" y="3325813"/>
          <p14:tracePt t="28175" x="4867275" y="3317875"/>
          <p14:tracePt t="28183" x="4948238" y="3302000"/>
          <p14:tracePt t="28191" x="5022850" y="3302000"/>
          <p14:tracePt t="28199" x="5170488" y="3294063"/>
          <p14:tracePt t="28207" x="5202238" y="3294063"/>
          <p14:tracePt t="28215" x="5243513" y="3294063"/>
          <p14:tracePt t="28223" x="5318125" y="3309938"/>
          <p14:tracePt t="28231" x="5326063" y="3309938"/>
          <p14:tracePt t="28239" x="5349875" y="3309938"/>
          <p14:tracePt t="28247" x="5407025" y="3309938"/>
          <p14:tracePt t="28255" x="5481638" y="3309938"/>
          <p14:tracePt t="28263" x="5489575" y="3309938"/>
          <p14:tracePt t="28271" x="5564188" y="3309938"/>
          <p14:tracePt t="28279" x="5588000" y="3309938"/>
          <p14:tracePt t="28287" x="5611813" y="3309938"/>
          <p14:tracePt t="28295" x="5694363" y="3294063"/>
          <p14:tracePt t="28303" x="5719763" y="3294063"/>
          <p14:tracePt t="28311" x="5743575" y="3294063"/>
          <p14:tracePt t="28319" x="5792788" y="3286125"/>
          <p14:tracePt t="28326" x="5899150" y="3286125"/>
          <p14:tracePt t="28335" x="5948363" y="3278188"/>
          <p14:tracePt t="28343" x="6103938" y="3278188"/>
          <p14:tracePt t="28351" x="6276975" y="3294063"/>
          <p14:tracePt t="28359" x="6365875" y="3294063"/>
          <p14:tracePt t="28368" x="6423025" y="3294063"/>
          <p14:tracePt t="28375" x="6570663" y="3294063"/>
          <p14:tracePt t="28384" x="6627813" y="3294063"/>
          <p14:tracePt t="28391" x="6677025" y="3302000"/>
          <p14:tracePt t="28400" x="6784975" y="3317875"/>
          <p14:tracePt t="28407" x="6808788" y="3325813"/>
          <p14:tracePt t="28417" x="6834188" y="3335338"/>
          <p14:tracePt t="28423" x="6842125" y="3335338"/>
          <p14:tracePt t="28434" x="6881813" y="3351213"/>
          <p14:tracePt t="28439" x="6891338" y="3351213"/>
          <p14:tracePt t="28450" x="6899275" y="3359150"/>
          <p14:tracePt t="28455" x="6964363" y="3392488"/>
          <p14:tracePt t="28467" x="6980238" y="3400425"/>
          <p14:tracePt t="28479" x="6989763" y="3416300"/>
          <p14:tracePt t="28502" x="6989763" y="3424238"/>
          <p14:tracePt t="28527" x="6989763" y="3441700"/>
          <p14:tracePt t="28535" x="6989763" y="3449638"/>
          <p14:tracePt t="28543" x="6989763" y="3457575"/>
          <p14:tracePt t="28551" x="6989763" y="3465513"/>
          <p14:tracePt t="28559" x="6989763" y="3514725"/>
          <p14:tracePt t="28568" x="6997700" y="3522663"/>
          <p14:tracePt t="28575" x="6997700" y="3532188"/>
          <p14:tracePt t="28583" x="6997700" y="3563938"/>
          <p14:tracePt t="28591" x="6997700" y="3571875"/>
          <p14:tracePt t="28601" x="6989763" y="3571875"/>
          <p14:tracePt t="28607" x="6972300" y="3605213"/>
          <p14:tracePt t="28615" x="6964363" y="3605213"/>
          <p14:tracePt t="28623" x="6940550" y="3629025"/>
          <p14:tracePt t="28631" x="6907213" y="3646488"/>
          <p14:tracePt t="28647" x="6907213" y="3654425"/>
          <p14:tracePt t="28655" x="6899275" y="3654425"/>
          <p14:tracePt t="28679" x="6891338" y="3654425"/>
          <p14:tracePt t="28735" x="6865938" y="3654425"/>
          <p14:tracePt t="28743" x="6858000" y="3654425"/>
          <p14:tracePt t="28759" x="6816725" y="3654425"/>
          <p14:tracePt t="28775" x="6808788" y="3654425"/>
          <p14:tracePt t="28782" x="6800850" y="3654425"/>
          <p14:tracePt t="28791" x="6784975" y="3654425"/>
          <p14:tracePt t="28799" x="6775450" y="3654425"/>
          <p14:tracePt t="28815" x="6735763" y="3654425"/>
          <p14:tracePt t="28823" x="6735763" y="3646488"/>
          <p14:tracePt t="28831" x="6726238" y="3646488"/>
          <p14:tracePt t="28839" x="6710363" y="3646488"/>
          <p14:tracePt t="28847" x="6702425" y="3646488"/>
          <p14:tracePt t="28855" x="6694488" y="3646488"/>
          <p14:tracePt t="28863" x="6669088" y="3638550"/>
          <p14:tracePt t="28871" x="6661150" y="3638550"/>
          <p14:tracePt t="28887" x="6627813" y="3629025"/>
          <p14:tracePt t="28895" x="6619875" y="3629025"/>
          <p14:tracePt t="28903" x="6611938" y="3629025"/>
          <p14:tracePt t="28911" x="6596063" y="3621088"/>
          <p14:tracePt t="28919" x="6521450" y="3605213"/>
          <p14:tracePt t="28935" x="6513513" y="3605213"/>
          <p14:tracePt t="28943" x="6489700" y="3597275"/>
          <p14:tracePt t="28959" x="6481763" y="3597275"/>
          <p14:tracePt t="28968" x="6472238" y="3589338"/>
          <p14:tracePt t="28983" x="6464300" y="3579813"/>
          <p14:tracePt t="28991" x="6456363" y="3571875"/>
          <p14:tracePt t="29001" x="6448425" y="3571875"/>
          <p14:tracePt t="29007" x="6432550" y="3556000"/>
          <p14:tracePt t="29015" x="6432550" y="3548063"/>
          <p14:tracePt t="29023" x="6407150" y="3522663"/>
          <p14:tracePt t="29031" x="6399213" y="3514725"/>
          <p14:tracePt t="29039" x="6391275" y="3514725"/>
          <p14:tracePt t="29047" x="6373813" y="3498850"/>
          <p14:tracePt t="29063" x="6373813" y="3490913"/>
          <p14:tracePt t="29071" x="6365875" y="3490913"/>
          <p14:tracePt t="29079" x="6365875" y="3482975"/>
          <p14:tracePt t="29087" x="6357938" y="3482975"/>
          <p14:tracePt t="29095" x="6334125" y="3441700"/>
          <p14:tracePt t="29111" x="6334125" y="3433763"/>
          <p14:tracePt t="29118" x="6316663" y="3400425"/>
          <p14:tracePt t="29127" x="6308725" y="3400425"/>
          <p14:tracePt t="29134" x="6308725" y="3392488"/>
          <p14:tracePt t="29143" x="6308725" y="3384550"/>
          <p14:tracePt t="29151" x="6284913" y="3351213"/>
          <p14:tracePt t="29159" x="6276975" y="3343275"/>
          <p14:tracePt t="29175" x="6259513" y="3317875"/>
          <p14:tracePt t="29183" x="6259513" y="3309938"/>
          <p14:tracePt t="29199" x="6243638" y="3268663"/>
          <p14:tracePt t="29215" x="6243638" y="3260725"/>
          <p14:tracePt t="29223" x="6243638" y="3252788"/>
          <p14:tracePt t="29239" x="6235700" y="3244850"/>
          <p14:tracePt t="29255" x="6235700" y="3228975"/>
          <p14:tracePt t="29263" x="6227763" y="3219450"/>
          <p14:tracePt t="29279" x="6218238" y="3170238"/>
          <p14:tracePt t="29287" x="6218238" y="3162300"/>
          <p14:tracePt t="29295" x="6218238" y="3154363"/>
          <p14:tracePt t="29303" x="6218238" y="3146425"/>
          <p14:tracePt t="29318" x="6218238" y="3138488"/>
          <p14:tracePt t="29327" x="6218238" y="3130550"/>
          <p14:tracePt t="29335" x="6218238" y="3121025"/>
          <p14:tracePt t="29351" x="6227763" y="3097213"/>
          <p14:tracePt t="29359" x="6227763" y="3089275"/>
          <p14:tracePt t="29368" x="6235700" y="3063875"/>
          <p14:tracePt t="29383" x="6243638" y="3040063"/>
          <p14:tracePt t="29391" x="6243638" y="3032125"/>
          <p14:tracePt t="29407" x="6251575" y="3006725"/>
          <p14:tracePt t="29415" x="6259513" y="2998788"/>
          <p14:tracePt t="29423" x="6259513" y="2990850"/>
          <p14:tracePt t="29431" x="6267450" y="2965450"/>
          <p14:tracePt t="29439" x="6276975" y="2957513"/>
          <p14:tracePt t="29447" x="6276975" y="2949575"/>
          <p14:tracePt t="29455" x="6300788" y="2925763"/>
          <p14:tracePt t="29463" x="6308725" y="2908300"/>
          <p14:tracePt t="29471" x="6326188" y="2900363"/>
          <p14:tracePt t="29479" x="6357938" y="2859088"/>
          <p14:tracePt t="29487" x="6391275" y="2835275"/>
          <p14:tracePt t="29495" x="6407150" y="2827338"/>
          <p14:tracePt t="29503" x="6407150" y="2817813"/>
          <p14:tracePt t="29511" x="6440488" y="2794000"/>
          <p14:tracePt t="29527" x="6448425" y="2794000"/>
          <p14:tracePt t="29535" x="6456363" y="2786063"/>
          <p14:tracePt t="29543" x="6464300" y="2786063"/>
          <p14:tracePt t="29559" x="6530975" y="2770188"/>
          <p14:tracePt t="29568" x="6538913" y="2760663"/>
          <p14:tracePt t="29575" x="6546850" y="2760663"/>
          <p14:tracePt t="29583" x="6611938" y="2752725"/>
          <p14:tracePt t="29591" x="6637338" y="2752725"/>
          <p14:tracePt t="29601" x="6653213" y="2752725"/>
          <p14:tracePt t="29607" x="6677025" y="2752725"/>
          <p14:tracePt t="29615" x="6751638" y="2752725"/>
          <p14:tracePt t="29623" x="6792913" y="2752725"/>
          <p14:tracePt t="29631" x="6800850" y="2752725"/>
          <p14:tracePt t="29639" x="6858000" y="2752725"/>
          <p14:tracePt t="29647" x="6899275" y="2760663"/>
          <p14:tracePt t="29655" x="6907213" y="2760663"/>
          <p14:tracePt t="29663" x="6931025" y="2778125"/>
          <p14:tracePt t="29679" x="6940550" y="2778125"/>
          <p14:tracePt t="29687" x="6948488" y="2786063"/>
          <p14:tracePt t="29695" x="6956425" y="2786063"/>
          <p14:tracePt t="29703" x="6964363" y="2786063"/>
          <p14:tracePt t="29718" x="6972300" y="2794000"/>
          <p14:tracePt t="29727" x="6972300" y="2801938"/>
          <p14:tracePt t="29735" x="6989763" y="2809875"/>
          <p14:tracePt t="29751" x="6997700" y="2817813"/>
          <p14:tracePt t="29768" x="6997700" y="2835275"/>
          <p14:tracePt t="29791" x="7013575" y="2859088"/>
          <p14:tracePt t="29799" x="7013575" y="2867025"/>
          <p14:tracePt t="29815" x="7013575" y="2876550"/>
          <p14:tracePt t="29823" x="7013575" y="2900363"/>
          <p14:tracePt t="29839" x="7013575" y="2925763"/>
          <p14:tracePt t="29847" x="7005638" y="2933700"/>
          <p14:tracePt t="29855" x="7005638" y="2941638"/>
          <p14:tracePt t="29863" x="7005638" y="2949575"/>
          <p14:tracePt t="29871" x="6997700" y="2957513"/>
          <p14:tracePt t="29887" x="6997700" y="2965450"/>
          <p14:tracePt t="29895" x="6989763" y="2974975"/>
          <p14:tracePt t="29902" x="6989763" y="2982913"/>
          <p14:tracePt t="29918" x="6964363" y="3006725"/>
          <p14:tracePt t="29927" x="6964363" y="3014663"/>
          <p14:tracePt t="29943" x="6956425" y="3024188"/>
          <p14:tracePt t="29952" x="6940550" y="3055938"/>
          <p14:tracePt t="29959" x="6931025" y="3063875"/>
          <p14:tracePt t="29975" x="6907213" y="3097213"/>
          <p14:tracePt t="29983" x="6907213" y="3105150"/>
          <p14:tracePt t="29991" x="6899275" y="3113088"/>
          <p14:tracePt t="30001" x="6881813" y="3138488"/>
          <p14:tracePt t="30007" x="6865938" y="3170238"/>
          <p14:tracePt t="30015" x="6865938" y="3179763"/>
          <p14:tracePt t="30023" x="6858000" y="3187700"/>
          <p14:tracePt t="30031" x="6850063" y="3203575"/>
          <p14:tracePt t="30039" x="6842125" y="3211513"/>
          <p14:tracePt t="30047" x="6816725" y="3244850"/>
          <p14:tracePt t="30055" x="6816725" y="3252788"/>
          <p14:tracePt t="30063" x="6816725" y="3260725"/>
          <p14:tracePt t="30071" x="6808788" y="3260725"/>
          <p14:tracePt t="30079" x="6784975" y="3294063"/>
          <p14:tracePt t="30095" x="6775450" y="3302000"/>
          <p14:tracePt t="30103" x="6751638" y="3309938"/>
          <p14:tracePt t="30111" x="6751638" y="3317875"/>
          <p14:tracePt t="30118" x="6718300" y="3335338"/>
          <p14:tracePt t="30127" x="6702425" y="3351213"/>
          <p14:tracePt t="30135" x="6694488" y="3351213"/>
          <p14:tracePt t="30143" x="6686550" y="3351213"/>
          <p14:tracePt t="30152" x="6661150" y="3375025"/>
          <p14:tracePt t="30159" x="6653213" y="3375025"/>
          <p14:tracePt t="30168" x="6645275" y="3375025"/>
          <p14:tracePt t="30175" x="6637338" y="3384550"/>
          <p14:tracePt t="30183" x="6611938" y="3392488"/>
          <p14:tracePt t="30199" x="6604000" y="3392488"/>
          <p14:tracePt t="30207" x="6554788" y="3408363"/>
          <p14:tracePt t="30215" x="6546850" y="3408363"/>
          <p14:tracePt t="30223" x="6538913" y="3416300"/>
          <p14:tracePt t="30231" x="6505575" y="3416300"/>
          <p14:tracePt t="30239" x="6497638" y="3416300"/>
          <p14:tracePt t="30247" x="6497638" y="3424238"/>
          <p14:tracePt t="30255" x="6464300" y="3433763"/>
          <p14:tracePt t="30263" x="6448425" y="3433763"/>
          <p14:tracePt t="30279" x="6423025" y="3433763"/>
          <p14:tracePt t="30287" x="6415088" y="3433763"/>
          <p14:tracePt t="30303" x="6407150" y="3433763"/>
          <p14:tracePt t="30311" x="6383338" y="3433763"/>
          <p14:tracePt t="30335" x="6373813" y="3433763"/>
          <p14:tracePt t="30351" x="6365875" y="3433763"/>
          <p14:tracePt t="30367" x="6357938" y="3433763"/>
          <p14:tracePt t="30383" x="6357938" y="3424238"/>
          <p14:tracePt t="30391" x="6350000" y="3424238"/>
          <p14:tracePt t="30503" x="6357938" y="3424238"/>
          <p14:tracePt t="30519" x="6365875" y="3424238"/>
          <p14:tracePt t="30527" x="6373813" y="3424238"/>
          <p14:tracePt t="30535" x="6383338" y="3433763"/>
          <p14:tracePt t="33047" x="6391275" y="3433763"/>
          <p14:tracePt t="33191" x="6391275" y="3441700"/>
          <p14:tracePt t="33199" x="6399213" y="3441700"/>
          <p14:tracePt t="33207" x="6399213" y="3449638"/>
          <p14:tracePt t="33223" x="6407150" y="3473450"/>
          <p14:tracePt t="33231" x="6432550" y="3522663"/>
          <p14:tracePt t="33239" x="6440488" y="3548063"/>
          <p14:tracePt t="33247" x="6464300" y="3571875"/>
          <p14:tracePt t="33255" x="6505575" y="3654425"/>
          <p14:tracePt t="33263" x="6521450" y="3687763"/>
          <p14:tracePt t="33271" x="6538913" y="3719513"/>
          <p14:tracePt t="33279" x="6627813" y="3825875"/>
          <p14:tracePt t="33287" x="6653213" y="3859213"/>
          <p14:tracePt t="33295" x="6677025" y="3892550"/>
          <p14:tracePt t="33303" x="6751638" y="3965575"/>
          <p14:tracePt t="33311" x="6775450" y="3998913"/>
          <p14:tracePt t="33319" x="6792913" y="4014788"/>
          <p14:tracePt t="33327" x="6881813" y="4079875"/>
          <p14:tracePt t="33335" x="6899275" y="4087813"/>
          <p14:tracePt t="33343" x="6915150" y="4105275"/>
          <p14:tracePt t="33351" x="6931025" y="4105275"/>
          <p14:tracePt t="33359" x="6964363" y="4121150"/>
          <p14:tracePt t="33367" x="6972300" y="4121150"/>
          <p14:tracePt t="33375" x="6972300" y="4129088"/>
          <p14:tracePt t="33383" x="6980238" y="4129088"/>
          <p14:tracePt t="33398" x="6980238" y="4121150"/>
          <p14:tracePt t="33407" x="6972300" y="4113213"/>
          <p14:tracePt t="33423" x="6964363" y="4113213"/>
          <p14:tracePt t="36799" x="6989763" y="4113213"/>
          <p14:tracePt t="36807" x="7005638" y="4113213"/>
          <p14:tracePt t="36823" x="7013575" y="4113213"/>
          <p14:tracePt t="37007" x="7021513" y="4113213"/>
          <p14:tracePt t="37023" x="7046913" y="4113213"/>
          <p14:tracePt t="37039" x="7070725" y="4121150"/>
          <p14:tracePt t="37047" x="7112000" y="4129088"/>
          <p14:tracePt t="37055" x="7202488" y="4146550"/>
          <p14:tracePt t="37063" x="7267575" y="4154488"/>
          <p14:tracePt t="37071" x="7316788" y="4162425"/>
          <p14:tracePt t="37079" x="7431088" y="4186238"/>
          <p14:tracePt t="37088" x="7546975" y="4203700"/>
          <p14:tracePt t="37095" x="7578725" y="4219575"/>
          <p14:tracePt t="37103" x="7669213" y="4260850"/>
          <p14:tracePt t="37111" x="7693025" y="4276725"/>
          <p14:tracePt t="37119" x="7718425" y="4294188"/>
          <p14:tracePt t="37127" x="7783513" y="4333875"/>
          <p14:tracePt t="37135" x="7783513" y="4341813"/>
          <p14:tracePt t="37143" x="7791450" y="4341813"/>
          <p14:tracePt t="37151" x="7800975" y="4351338"/>
          <p14:tracePt t="37559" x="7808913" y="4351338"/>
          <p14:tracePt t="37567" x="7816850" y="4359275"/>
          <p14:tracePt t="37583" x="7866063" y="4359275"/>
          <p14:tracePt t="37591" x="7889875" y="4367213"/>
          <p14:tracePt t="37599" x="7964488" y="4367213"/>
          <p14:tracePt t="37607" x="8037513" y="4375150"/>
          <p14:tracePt t="37615" x="8062913" y="4383088"/>
          <p14:tracePt t="37623" x="8078788" y="4383088"/>
          <p14:tracePt t="37631" x="8151813" y="4383088"/>
          <p14:tracePt t="37639" x="8169275" y="4391025"/>
          <p14:tracePt t="37647" x="8185150" y="4391025"/>
          <p14:tracePt t="37655" x="8210550" y="4400550"/>
          <p14:tracePt t="37663" x="8283575" y="4408488"/>
          <p14:tracePt t="37671" x="8291513" y="4416425"/>
          <p14:tracePt t="37679" x="8308975" y="4416425"/>
          <p14:tracePt t="37688" x="8340725" y="4424363"/>
          <p14:tracePt t="37815" x="8340725" y="4432300"/>
          <p14:tracePt t="37854" x="8348663" y="4440238"/>
          <p14:tracePt t="37887" x="8348663" y="4449763"/>
          <p14:tracePt t="37895" x="8358188" y="4449763"/>
          <p14:tracePt t="37911" x="8358188" y="4457700"/>
          <p14:tracePt t="37919" x="8366125" y="4465638"/>
          <p14:tracePt t="37927" x="8374063" y="4465638"/>
          <p14:tracePt t="37943" x="8382000" y="4473575"/>
          <p14:tracePt t="37959" x="8397875" y="4489450"/>
          <p14:tracePt t="37967" x="8423275" y="4506913"/>
          <p14:tracePt t="37983" x="8431213" y="4506913"/>
          <p14:tracePt t="37991" x="8439150" y="4514850"/>
          <p14:tracePt t="37999" x="8447088" y="4514850"/>
          <p14:tracePt t="38007" x="8447088" y="4522788"/>
          <p14:tracePt t="38015" x="8472488" y="4530725"/>
          <p14:tracePt t="38023" x="8480425" y="4538663"/>
          <p14:tracePt t="38031" x="8488363" y="4538663"/>
          <p14:tracePt t="38038" x="8496300" y="4548188"/>
          <p14:tracePt t="38047" x="8504238" y="4548188"/>
          <p14:tracePt t="38063" x="8513763" y="4548188"/>
          <p14:tracePt t="38087" x="8521700" y="4556125"/>
          <p14:tracePt t="38671" x="8521700" y="4564063"/>
          <p14:tracePt t="38695" x="8521700" y="4572000"/>
          <p14:tracePt t="38727" x="8513763" y="4572000"/>
          <p14:tracePt t="38775" x="8513763" y="4579938"/>
          <p14:tracePt t="38799" x="8513763" y="4587875"/>
          <p14:tracePt t="38831" x="8513763" y="4595813"/>
          <p14:tracePt t="39879" x="8513763" y="4605338"/>
          <p14:tracePt t="39889" x="8513763" y="4613275"/>
          <p14:tracePt t="39903" x="8521700" y="4621213"/>
          <p14:tracePt t="39911" x="8521700" y="4645025"/>
          <p14:tracePt t="39935" x="8521700" y="4654550"/>
          <p14:tracePt t="39951" x="8521700" y="4662488"/>
          <p14:tracePt t="39991" x="8513763" y="4662488"/>
          <p14:tracePt t="40183" x="8513763" y="4678363"/>
          <p14:tracePt t="40191" x="8513763" y="4703763"/>
          <p14:tracePt t="40215" x="8513763" y="4711700"/>
          <p14:tracePt t="40239" x="8513763" y="4719638"/>
          <p14:tracePt t="40255" x="8513763" y="4727575"/>
          <p14:tracePt t="40279" x="8513763" y="4735513"/>
          <p14:tracePt t="40343" x="8513763" y="4743450"/>
          <p14:tracePt t="43600" x="8521700" y="4743450"/>
          <p14:tracePt t="43631" x="8545513" y="4743450"/>
          <p14:tracePt t="43640" x="8553450" y="4743450"/>
          <p14:tracePt t="43647" x="8562975" y="4743450"/>
          <p14:tracePt t="43656" x="8586788" y="4743450"/>
          <p14:tracePt t="43663" x="8594725" y="4743450"/>
          <p14:tracePt t="43671" x="8602663" y="4743450"/>
          <p14:tracePt t="43679" x="8612188" y="4743450"/>
          <p14:tracePt t="43687" x="8636000" y="4743450"/>
          <p14:tracePt t="43695" x="8643938" y="4743450"/>
          <p14:tracePt t="43703" x="8651875" y="4743450"/>
          <p14:tracePt t="43711" x="8685213" y="4743450"/>
          <p14:tracePt t="43719" x="8734425" y="4743450"/>
          <p14:tracePt t="43727" x="8750300" y="4743450"/>
          <p14:tracePt t="43735" x="8816975" y="4743450"/>
          <p14:tracePt t="43743" x="8866188" y="4743450"/>
          <p14:tracePt t="43751" x="8913813" y="4743450"/>
          <p14:tracePt t="43759" x="9061450" y="4735513"/>
          <p14:tracePt t="43767" x="9120188" y="4735513"/>
          <p14:tracePt t="43775" x="9185275" y="4735513"/>
          <p14:tracePt t="43783" x="9315450" y="4735513"/>
          <p14:tracePt t="43791" x="9348788" y="4735513"/>
          <p14:tracePt t="43799" x="9398000" y="4735513"/>
          <p14:tracePt t="43806" x="9463088" y="4735513"/>
          <p14:tracePt t="43815" x="9520238" y="4735513"/>
          <p14:tracePt t="43823" x="9529763" y="4735513"/>
          <p14:tracePt t="43831" x="9545638" y="4735513"/>
          <p14:tracePt t="43840" x="9578975" y="4735513"/>
          <p14:tracePt t="43847" x="9586913" y="4735513"/>
          <p14:tracePt t="43863" x="9628188" y="4735513"/>
          <p14:tracePt t="43879" x="9644063" y="4735513"/>
          <p14:tracePt t="43889" x="9685338" y="4735513"/>
          <p14:tracePt t="43895" x="9701213" y="4735513"/>
          <p14:tracePt t="43911" x="9766300" y="4735513"/>
          <p14:tracePt t="43927" x="9774238" y="4735513"/>
          <p14:tracePt t="43943" x="9791700" y="4735513"/>
          <p14:tracePt t="43959" x="9791700" y="4727575"/>
          <p14:tracePt t="43972" x="9832975" y="4727575"/>
          <p14:tracePt t="43975" x="9840913" y="4727575"/>
          <p14:tracePt t="43989" x="9856788" y="4727575"/>
          <p14:tracePt t="43991" x="9963150" y="4703763"/>
          <p14:tracePt t="44005" x="9988550" y="4703763"/>
          <p14:tracePt t="44007" x="10012363" y="4703763"/>
          <p14:tracePt t="44022" x="10094913" y="4694238"/>
          <p14:tracePt t="44024" x="10118725" y="4694238"/>
          <p14:tracePt t="44039" x="10144125" y="4694238"/>
          <p14:tracePt t="44040" x="10152063" y="4686300"/>
          <p14:tracePt t="44055" x="10183813" y="4686300"/>
          <p14:tracePt t="44056" x="10201275" y="4686300"/>
          <p14:tracePt t="44071" x="10209213" y="4686300"/>
          <p14:tracePt t="44095" x="10217150" y="4686300"/>
          <p14:tracePt t="44126" x="10225088" y="4686300"/>
          <p14:tracePt t="44151" x="10233025" y="4694238"/>
          <p14:tracePt t="44175" x="10242550" y="4694238"/>
          <p14:tracePt t="44191" x="10250488" y="4694238"/>
          <p14:tracePt t="44199" x="10258425" y="4703763"/>
          <p14:tracePt t="44214" x="10266363" y="4703763"/>
          <p14:tracePt t="44231" x="10274300" y="4703763"/>
          <p14:tracePt t="44247" x="10282238" y="4703763"/>
          <p14:tracePt t="44263" x="10282238" y="4711700"/>
          <p14:tracePt t="44271" x="10291763" y="4711700"/>
          <p14:tracePt t="44287" x="10291763" y="4719638"/>
          <p14:tracePt t="44303" x="10299700" y="4727575"/>
          <p14:tracePt t="44327" x="10307638" y="4735513"/>
          <p14:tracePt t="44351" x="10315575" y="4743450"/>
          <p14:tracePt t="44374" x="10315575" y="4752975"/>
          <p14:tracePt t="44470" x="10315575" y="4760913"/>
          <p14:tracePt t="45439" x="10307638" y="4760913"/>
          <p14:tracePt t="45463" x="10299700" y="4760913"/>
          <p14:tracePt t="45471" x="10291763" y="4760913"/>
          <p14:tracePt t="45487" x="10282238" y="4760913"/>
          <p14:tracePt t="45495" x="10274300" y="4760913"/>
          <p14:tracePt t="45511" x="10266363" y="4760913"/>
          <p14:tracePt t="45527" x="10258425" y="4760913"/>
          <p14:tracePt t="45551" x="10250488" y="4760913"/>
          <p14:tracePt t="45567" x="10242550" y="4760913"/>
          <p14:tracePt t="46343" x="10250488" y="4760913"/>
          <p14:tracePt t="46367" x="10258425" y="4760913"/>
          <p14:tracePt t="46399" x="10266363" y="4760913"/>
          <p14:tracePt t="46415" x="10274300" y="4768850"/>
          <p14:tracePt t="46431" x="10282238" y="4768850"/>
          <p14:tracePt t="46439" x="10291763" y="4768850"/>
          <p14:tracePt t="46447" x="10307638" y="4768850"/>
          <p14:tracePt t="46455" x="10315575" y="4768850"/>
          <p14:tracePt t="46463" x="10323513" y="4768850"/>
          <p14:tracePt t="46471" x="10348913" y="4768850"/>
          <p14:tracePt t="46479" x="10356850" y="4768850"/>
          <p14:tracePt t="46487" x="10380663" y="4768850"/>
          <p14:tracePt t="46495" x="10406063" y="4768850"/>
          <p14:tracePt t="46511" x="10421938" y="4768850"/>
          <p14:tracePt t="46519" x="10437813" y="4768850"/>
          <p14:tracePt t="46527" x="10447338" y="4768850"/>
          <p14:tracePt t="46535" x="10455275" y="4768850"/>
          <p14:tracePt t="46543" x="10471150" y="4776788"/>
          <p14:tracePt t="46550" x="10479088" y="4776788"/>
          <p14:tracePt t="46559" x="10487025" y="4776788"/>
          <p14:tracePt t="46575" x="10512425" y="4784725"/>
          <p14:tracePt t="46583" x="10536238" y="4784725"/>
          <p14:tracePt t="46599" x="10577513" y="4784725"/>
          <p14:tracePt t="46615" x="10585450" y="4784725"/>
          <p14:tracePt t="46624" x="10610850" y="4784725"/>
          <p14:tracePt t="46639" x="10626725" y="4784725"/>
          <p14:tracePt t="46647" x="10652125" y="4784725"/>
          <p14:tracePt t="46663" x="10660063" y="4784725"/>
          <p14:tracePt t="46671" x="10660063" y="4776788"/>
          <p14:tracePt t="46679" x="10701338" y="4776788"/>
          <p14:tracePt t="46695" x="10709275" y="4776788"/>
          <p14:tracePt t="46703" x="10717213" y="4776788"/>
          <p14:tracePt t="46719" x="10725150" y="4776788"/>
          <p14:tracePt t="46743" x="10733088" y="4776788"/>
          <p14:tracePt t="46758" x="10741025" y="4776788"/>
          <p14:tracePt t="46775" x="10750550" y="4776788"/>
          <p14:tracePt t="46783" x="10750550" y="4768850"/>
          <p14:tracePt t="46799" x="10758488" y="4768850"/>
          <p14:tracePt t="47127" x="10758488" y="4776788"/>
          <p14:tracePt t="47151" x="10766425" y="4776788"/>
          <p14:tracePt t="47263" x="10758488" y="4776788"/>
          <p14:tracePt t="47327" x="10750550" y="4776788"/>
          <p14:tracePt t="47351" x="10741025" y="4776788"/>
          <p14:tracePt t="47359" x="10733088" y="4776788"/>
          <p14:tracePt t="47375" x="10725150" y="4776788"/>
          <p14:tracePt t="47406" x="10717213" y="4776788"/>
          <p14:tracePt t="47415" x="10717213" y="4784725"/>
          <p14:tracePt t="47463" x="10717213" y="4792663"/>
          <p14:tracePt t="47503" x="10709275" y="4792663"/>
          <p14:tracePt t="47527" x="10709275" y="4802188"/>
          <p14:tracePt t="47567" x="10701338" y="4802188"/>
          <p14:tracePt t="47615" x="10691813" y="4802188"/>
          <p14:tracePt t="47639" x="10683875" y="4792663"/>
          <p14:tracePt t="47655" x="10660063" y="4768850"/>
          <p14:tracePt t="47663" x="10634663" y="4735513"/>
          <p14:tracePt t="47671" x="10626725" y="4727575"/>
          <p14:tracePt t="47687" x="10618788" y="4719638"/>
          <p14:tracePt t="47695" x="10585450" y="4694238"/>
          <p14:tracePt t="47703" x="10585450" y="4686300"/>
          <p14:tracePt t="47711" x="10577513" y="4678363"/>
          <p14:tracePt t="47719" x="10561638" y="4654550"/>
          <p14:tracePt t="47727" x="10561638" y="4645025"/>
          <p14:tracePt t="47735" x="10553700" y="4637088"/>
          <p14:tracePt t="47743" x="10528300" y="4595813"/>
          <p14:tracePt t="47751" x="10528300" y="4579938"/>
          <p14:tracePt t="47758" x="10520363" y="4572000"/>
          <p14:tracePt t="47767" x="10496550" y="4538663"/>
          <p14:tracePt t="47774" x="10496550" y="4530725"/>
          <p14:tracePt t="47783" x="10496550" y="4522788"/>
          <p14:tracePt t="47791" x="10487025" y="4522788"/>
          <p14:tracePt t="47799" x="10487025" y="4498975"/>
          <p14:tracePt t="47807" x="10479088" y="4498975"/>
          <p14:tracePt t="47815" x="10479088" y="4489450"/>
          <p14:tracePt t="47823" x="10487025" y="4457700"/>
          <p14:tracePt t="47831" x="10496550" y="4449763"/>
          <p14:tracePt t="47839" x="10496550" y="4440238"/>
          <p14:tracePt t="47847" x="10512425" y="4424363"/>
          <p14:tracePt t="47855" x="10520363" y="4424363"/>
          <p14:tracePt t="47863" x="10528300" y="4424363"/>
          <p14:tracePt t="47871" x="10561638" y="4408488"/>
          <p14:tracePt t="47879" x="10585450" y="4400550"/>
          <p14:tracePt t="47887" x="10610850" y="4400550"/>
          <p14:tracePt t="47895" x="10691813" y="4400550"/>
          <p14:tracePt t="47903" x="10725150" y="4400550"/>
          <p14:tracePt t="47911" x="10766425" y="4400550"/>
          <p14:tracePt t="47919" x="10799763" y="4400550"/>
          <p14:tracePt t="47927" x="10856913" y="4408488"/>
          <p14:tracePt t="47935" x="10922000" y="4424363"/>
          <p14:tracePt t="47943" x="10945813" y="4432300"/>
          <p14:tracePt t="47951" x="11004550" y="4449763"/>
          <p14:tracePt t="47958" x="11012488" y="4457700"/>
          <p14:tracePt t="47967" x="11036300" y="4465638"/>
          <p14:tracePt t="47974" x="11102975" y="4498975"/>
          <p14:tracePt t="47983" x="11110913" y="4506913"/>
          <p14:tracePt t="47991" x="11126788" y="4514850"/>
          <p14:tracePt t="47999" x="11183938" y="4556125"/>
          <p14:tracePt t="48008" x="11199813" y="4564063"/>
          <p14:tracePt t="48023" x="11241088" y="4595813"/>
          <p14:tracePt t="48031" x="11249025" y="4613275"/>
          <p14:tracePt t="48047" x="11258550" y="4621213"/>
          <p14:tracePt t="48071" x="11258550" y="4629150"/>
          <p14:tracePt t="48087" x="11249025" y="4637088"/>
          <p14:tracePt t="48095" x="11249025" y="4645025"/>
          <p14:tracePt t="48103" x="11191875" y="4694238"/>
          <p14:tracePt t="48111" x="11183938" y="4703763"/>
          <p14:tracePt t="48119" x="11176000" y="4711700"/>
          <p14:tracePt t="48127" x="11126788" y="4743450"/>
          <p14:tracePt t="48135" x="11102975" y="4752975"/>
          <p14:tracePt t="48143" x="11077575" y="4760913"/>
          <p14:tracePt t="48151" x="11053763" y="4768850"/>
          <p14:tracePt t="48159" x="10955338" y="4784725"/>
          <p14:tracePt t="48167" x="10937875" y="4792663"/>
          <p14:tracePt t="48174" x="10888663" y="4802188"/>
          <p14:tracePt t="48183" x="10790238" y="4810125"/>
          <p14:tracePt t="48191" x="10750550" y="4818063"/>
          <p14:tracePt t="48199" x="10709275" y="4818063"/>
          <p14:tracePt t="48207" x="10585450" y="4826000"/>
          <p14:tracePt t="48215" x="10561638" y="4826000"/>
          <p14:tracePt t="48223" x="10553700" y="4826000"/>
          <p14:tracePt t="48231" x="10487025" y="4826000"/>
          <p14:tracePt t="48247" x="10471150" y="4826000"/>
          <p14:tracePt t="48255" x="10463213" y="4826000"/>
          <p14:tracePt t="48263" x="10429875" y="4818063"/>
          <p14:tracePt t="48271" x="10421938" y="4818063"/>
          <p14:tracePt t="48279" x="10414000" y="4818063"/>
          <p14:tracePt t="48287" x="10414000" y="4810125"/>
          <p14:tracePt t="71240" x="10421938" y="4818063"/>
          <p14:tracePt t="71249" x="10437813" y="4818063"/>
          <p14:tracePt t="71255" x="10512425" y="4833938"/>
          <p14:tracePt t="71263" x="10602913" y="4875213"/>
          <p14:tracePt t="71271" x="10652125" y="4891088"/>
          <p14:tracePt t="71279" x="10701338" y="4908550"/>
          <p14:tracePt t="71287" x="10766425" y="4924425"/>
          <p14:tracePt t="71295" x="10922000" y="4957763"/>
          <p14:tracePt t="71303" x="10995025" y="4973638"/>
          <p14:tracePt t="71311" x="11093450" y="4989513"/>
          <p14:tracePt t="71319" x="11331575" y="5022850"/>
          <p14:tracePt t="71327" x="11453813" y="5022850"/>
          <p14:tracePt t="71335" x="11569700" y="5038725"/>
          <p14:tracePt t="71343" x="11823700" y="5038725"/>
          <p14:tracePt t="71351" x="11945938" y="503872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0A0B-EF7C-8C4F-8B42-E1C2884BF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We have introduced time-varying parameters into gLVE.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7339BD-F4FE-AD48-A0F2-FFFFBCF0C02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1353800" cy="4351338"/>
              </a:xfrm>
            </p:spPr>
            <p:txBody>
              <a:bodyPr/>
              <a:lstStyle/>
              <a:p>
                <a:r>
                  <a:rPr lang="en-JP" b="0" dirty="0">
                    <a:ea typeface="Cambria Math" panose="02040503050406030204" pitchFamily="18" charset="0"/>
                  </a:rPr>
                  <a:t>We used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JP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nary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JP" dirty="0"/>
                  <a:t> as </a:t>
                </a:r>
                <a14:m>
                  <m:oMath xmlns:m="http://schemas.openxmlformats.org/officeDocument/2006/math">
                    <m:r>
                      <a:rPr lang="en-JP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JP" dirty="0"/>
                  <a:t> (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𝐳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JP" dirty="0"/>
                  <a:t> indicates </a:t>
                </a:r>
                <a:r>
                  <a:rPr lang="en-JP" b="1" dirty="0"/>
                  <a:t>discrete states</a:t>
                </a:r>
                <a:r>
                  <a:rPr lang="en-JP" dirty="0"/>
                  <a:t> of interactions).</a:t>
                </a:r>
              </a:p>
              <a:p>
                <a:endParaRPr lang="en-JP" dirty="0"/>
              </a:p>
              <a:p>
                <a:endParaRPr lang="en-JP" dirty="0"/>
              </a:p>
              <a:p>
                <a:endParaRPr lang="en-JP" dirty="0"/>
              </a:p>
              <a:p>
                <a:r>
                  <a:rPr lang="en-JP" dirty="0"/>
                  <a:t>Constructed a statistical model by replacing functions with variables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7339BD-F4FE-AD48-A0F2-FFFFBCF0C0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1353800" cy="4351338"/>
              </a:xfrm>
              <a:blipFill>
                <a:blip r:embed="rId6"/>
                <a:stretch>
                  <a:fillRect l="-893" t="-16279"/>
                </a:stretch>
              </a:blipFill>
            </p:spPr>
            <p:txBody>
              <a:bodyPr/>
              <a:lstStyle/>
              <a:p>
                <a:r>
                  <a:rPr lang="en-JP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BB1898-7872-6C4F-A4DA-D83952DB5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2E6A9A-E770-9446-9DA4-673513BD63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081" y="2747392"/>
            <a:ext cx="6779484" cy="14134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6A0ED16-9070-0444-BD92-4D8AA023B4D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081" y="4783426"/>
            <a:ext cx="5286461" cy="193804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AA3CC4E-704B-4C40-9696-E36DD2A6583D}"/>
              </a:ext>
            </a:extLst>
          </p:cNvPr>
          <p:cNvSpPr/>
          <p:nvPr/>
        </p:nvSpPr>
        <p:spPr>
          <a:xfrm>
            <a:off x="5024846" y="4885509"/>
            <a:ext cx="1210492" cy="583474"/>
          </a:xfrm>
          <a:prstGeom prst="rect">
            <a:avLst/>
          </a:prstGeom>
          <a:solidFill>
            <a:schemeClr val="accent3">
              <a:alpha val="2986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8304E19-C1B7-8542-8422-08E89B5068E9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6235338" y="5177246"/>
            <a:ext cx="1849756" cy="57520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1083605-FB4A-624B-BE46-6BA6D7AE6954}"/>
              </a:ext>
            </a:extLst>
          </p:cNvPr>
          <p:cNvSpPr txBox="1"/>
          <p:nvPr/>
        </p:nvSpPr>
        <p:spPr>
          <a:xfrm>
            <a:off x="8085094" y="5429284"/>
            <a:ext cx="2687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JP" dirty="0">
                <a:solidFill>
                  <a:schemeClr val="accent3"/>
                </a:solidFill>
              </a:rPr>
              <a:t>Vector inner product form including bias term</a:t>
            </a: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D14F5D9A-1531-9F41-91E3-629947B7D97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37381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667"/>
    </mc:Choice>
    <mc:Fallback>
      <p:transition spd="slow" advTm="47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3" grpId="0" animBg="1"/>
      <p:bldP spid="15" grpId="0"/>
    </p:bldLst>
  </p:timing>
  <p:extLst>
    <p:ext uri="{3A86A75C-4F4B-4683-9AE1-C65F6400EC91}">
      <p14:laserTraceLst xmlns:p14="http://schemas.microsoft.com/office/powerpoint/2010/main">
        <p14:tracePtLst>
          <p14:tracePt t="5340" x="10291763" y="15875"/>
          <p14:tracePt t="5347" x="10299700" y="57150"/>
          <p14:tracePt t="5355" x="10315575" y="163513"/>
          <p14:tracePt t="5363" x="10315575" y="196850"/>
          <p14:tracePt t="5371" x="10340975" y="295275"/>
          <p14:tracePt t="5379" x="10348913" y="409575"/>
          <p14:tracePt t="5387" x="10356850" y="425450"/>
          <p14:tracePt t="5395" x="10356850" y="450850"/>
          <p14:tracePt t="5404" x="10364788" y="523875"/>
          <p14:tracePt t="5411" x="10364788" y="549275"/>
          <p14:tracePt t="5420" x="10372725" y="557213"/>
          <p14:tracePt t="5427" x="10372725" y="630238"/>
          <p14:tracePt t="5435" x="10372725" y="639763"/>
          <p14:tracePt t="5443" x="10372725" y="663575"/>
          <p14:tracePt t="5451" x="10380663" y="688975"/>
          <p14:tracePt t="5459" x="10390188" y="803275"/>
          <p14:tracePt t="5467" x="10390188" y="811213"/>
          <p14:tracePt t="5475" x="10390188" y="819150"/>
          <p14:tracePt t="5483" x="10398125" y="884238"/>
          <p14:tracePt t="5491" x="10398125" y="893763"/>
          <p14:tracePt t="5499" x="10398125" y="901700"/>
          <p14:tracePt t="5507" x="10380663" y="950913"/>
          <p14:tracePt t="5515" x="10380663" y="958850"/>
          <p14:tracePt t="5523" x="10372725" y="966788"/>
          <p14:tracePt t="5531" x="10356850" y="1016000"/>
          <p14:tracePt t="5539" x="10331450" y="1073150"/>
          <p14:tracePt t="5547" x="10323513" y="1098550"/>
          <p14:tracePt t="5555" x="10315575" y="1122363"/>
          <p14:tracePt t="5563" x="10291763" y="1179513"/>
          <p14:tracePt t="5571" x="10274300" y="1204913"/>
          <p14:tracePt t="5579" x="10266363" y="1220788"/>
          <p14:tracePt t="5587" x="10225088" y="1293813"/>
          <p14:tracePt t="5595" x="10209213" y="1303338"/>
          <p14:tracePt t="5604" x="10193338" y="1319213"/>
          <p14:tracePt t="5611" x="10102850" y="1384300"/>
          <p14:tracePt t="5620" x="10061575" y="1417638"/>
          <p14:tracePt t="5627" x="9963150" y="1490663"/>
          <p14:tracePt t="5636" x="9840913" y="1565275"/>
          <p14:tracePt t="5643" x="9766300" y="1589088"/>
          <p14:tracePt t="5653" x="9693275" y="1622425"/>
          <p14:tracePt t="5659" x="9512300" y="1712913"/>
          <p14:tracePt t="5669" x="9421813" y="1754188"/>
          <p14:tracePt t="5675" x="9364663" y="1785938"/>
          <p14:tracePt t="5686" x="9299575" y="1819275"/>
          <p14:tracePt t="5691" x="9110663" y="1966913"/>
          <p14:tracePt t="5703" x="9078913" y="1998663"/>
          <p14:tracePt t="5707" x="9061450" y="2016125"/>
          <p14:tracePt t="5719" x="9004300" y="2089150"/>
          <p14:tracePt t="5723" x="8996363" y="2097088"/>
          <p14:tracePt t="5736" x="8988425" y="2114550"/>
          <p14:tracePt t="5739" x="8955088" y="2179638"/>
          <p14:tracePt t="5753" x="8931275" y="2203450"/>
          <p14:tracePt t="5755" x="8923338" y="2228850"/>
          <p14:tracePt t="5769" x="8882063" y="2301875"/>
          <p14:tracePt t="5771" x="8874125" y="2327275"/>
          <p14:tracePt t="5786" x="8840788" y="2392363"/>
          <p14:tracePt t="5788" x="8824913" y="2417763"/>
          <p14:tracePt t="5803" x="8791575" y="2490788"/>
          <p14:tracePt t="5804" x="8783638" y="2498725"/>
          <p14:tracePt t="5821" x="8758238" y="2547938"/>
          <p14:tracePt t="5836" x="8758238" y="2573338"/>
          <p14:tracePt t="5837" x="8758238" y="2581275"/>
          <p14:tracePt t="5843" x="8734425" y="2646363"/>
          <p14:tracePt t="5853" x="8734425" y="2654300"/>
          <p14:tracePt t="5859" x="8734425" y="2662238"/>
          <p14:tracePt t="5869" x="8726488" y="2687638"/>
          <p14:tracePt t="5947" x="8718550" y="2687638"/>
          <p14:tracePt t="5971" x="8709025" y="2695575"/>
          <p14:tracePt t="5995" x="8701088" y="2695575"/>
          <p14:tracePt t="6019" x="8693150" y="2695575"/>
          <p14:tracePt t="6051" x="8701088" y="2703513"/>
          <p14:tracePt t="30708" x="8709025" y="2703513"/>
          <p14:tracePt t="30715" x="8718550" y="2703513"/>
          <p14:tracePt t="30739" x="8734425" y="2703513"/>
          <p14:tracePt t="30763" x="8775700" y="2711450"/>
          <p14:tracePt t="30771" x="8775700" y="2720975"/>
          <p14:tracePt t="30787" x="8783638" y="2720975"/>
          <p14:tracePt t="30803" x="8783638" y="2728913"/>
          <p14:tracePt t="30811" x="8783638" y="2736850"/>
          <p14:tracePt t="30819" x="8783638" y="2859088"/>
          <p14:tracePt t="30828" x="8775700" y="2908300"/>
          <p14:tracePt t="30835" x="8767763" y="2957513"/>
          <p14:tracePt t="30843" x="8726488" y="3089275"/>
          <p14:tracePt t="30851" x="8701088" y="3138488"/>
          <p14:tracePt t="30859" x="8643938" y="3286125"/>
          <p14:tracePt t="30867" x="8586788" y="3433763"/>
          <p14:tracePt t="30875" x="8562975" y="3490913"/>
          <p14:tracePt t="30883" x="8521700" y="3556000"/>
          <p14:tracePt t="30891" x="8455025" y="3703638"/>
          <p14:tracePt t="30899" x="8439150" y="3752850"/>
          <p14:tracePt t="30907" x="8415338" y="3802063"/>
          <p14:tracePt t="30915" x="8397875" y="3851275"/>
          <p14:tracePt t="30923" x="8340725" y="3957638"/>
          <p14:tracePt t="30931" x="8324850" y="3998913"/>
          <p14:tracePt t="30939" x="8308975" y="4030663"/>
          <p14:tracePt t="30947" x="8193088" y="4162425"/>
          <p14:tracePt t="30955" x="8161338" y="4186238"/>
          <p14:tracePt t="30963" x="8143875" y="4219575"/>
          <p14:tracePt t="30971" x="8062913" y="4294188"/>
          <p14:tracePt t="30979" x="8029575" y="4318000"/>
          <p14:tracePt t="30987" x="8013700" y="4351338"/>
          <p14:tracePt t="30995" x="7947025" y="4416425"/>
          <p14:tracePt t="31003" x="7939088" y="4424363"/>
          <p14:tracePt t="31011" x="7923213" y="4440238"/>
          <p14:tracePt t="31019" x="7915275" y="4449763"/>
          <p14:tracePt t="31028" x="7881938" y="4489450"/>
          <p14:tracePt t="31035" x="7881938" y="4498975"/>
          <p14:tracePt t="31051" x="7874000" y="4506913"/>
          <p14:tracePt t="31075" x="7858125" y="4522788"/>
          <p14:tracePt t="31083" x="7850188" y="4530725"/>
          <p14:tracePt t="31091" x="7840663" y="4530725"/>
          <p14:tracePt t="31099" x="7832725" y="4556125"/>
          <p14:tracePt t="31107" x="7832725" y="4564063"/>
          <p14:tracePt t="31115" x="7800975" y="4595813"/>
          <p14:tracePt t="31123" x="7767638" y="4629150"/>
          <p14:tracePt t="31131" x="7751763" y="4645025"/>
          <p14:tracePt t="31139" x="7734300" y="4662488"/>
          <p14:tracePt t="31147" x="7718425" y="4678363"/>
          <p14:tracePt t="31155" x="7677150" y="4735513"/>
          <p14:tracePt t="31163" x="7669213" y="4760913"/>
          <p14:tracePt t="31171" x="7653338" y="4776788"/>
          <p14:tracePt t="31179" x="7627938" y="4841875"/>
          <p14:tracePt t="31187" x="7627938" y="4867275"/>
          <p14:tracePt t="31195" x="7627938" y="4883150"/>
          <p14:tracePt t="31203" x="7635875" y="4997450"/>
          <p14:tracePt t="31211" x="7635875" y="5022850"/>
          <p14:tracePt t="31219" x="7643813" y="5030788"/>
          <p14:tracePt t="31228" x="7677150" y="5103813"/>
          <p14:tracePt t="31235" x="7685088" y="5113338"/>
          <p14:tracePt t="31244" x="7693025" y="5137150"/>
          <p14:tracePt t="31251" x="7702550" y="5145088"/>
          <p14:tracePt t="31261" x="7718425" y="5194300"/>
          <p14:tracePt t="31267" x="7718425" y="5202238"/>
          <p14:tracePt t="31283" x="7742238" y="5251450"/>
          <p14:tracePt t="31299" x="7742238" y="5260975"/>
          <p14:tracePt t="31311" x="7742238" y="5268913"/>
          <p14:tracePt t="31315" x="7742238" y="5276850"/>
          <p14:tracePt t="31331" x="7718425" y="5318125"/>
          <p14:tracePt t="31347" x="7710488" y="5341938"/>
          <p14:tracePt t="31361" x="7677150" y="5383213"/>
          <p14:tracePt t="31363" x="7669213" y="5391150"/>
          <p14:tracePt t="31378" x="7653338" y="5407025"/>
          <p14:tracePt t="31379" x="7643813" y="5416550"/>
          <p14:tracePt t="31394" x="7627938" y="5424488"/>
          <p14:tracePt t="31395" x="7627938" y="5432425"/>
          <p14:tracePt t="31411" x="7620000" y="5432425"/>
          <p14:tracePt t="31412" x="7612063" y="5440363"/>
          <p14:tracePt t="31435" x="7604125" y="5448300"/>
          <p14:tracePt t="31459" x="7596188" y="5456238"/>
          <p14:tracePt t="31475" x="7586663" y="5456238"/>
          <p14:tracePt t="31483" x="7562850" y="5489575"/>
          <p14:tracePt t="31491" x="7554913" y="5497513"/>
          <p14:tracePt t="31499" x="7546975" y="5497513"/>
          <p14:tracePt t="31531" x="7537450" y="5497513"/>
          <p14:tracePt t="31555" x="7529513" y="5497513"/>
          <p14:tracePt t="31563" x="7497763" y="5522913"/>
          <p14:tracePt t="31571" x="7488238" y="5522913"/>
          <p14:tracePt t="31579" x="7488238" y="5530850"/>
          <p14:tracePt t="31587" x="7448550" y="5530850"/>
          <p14:tracePt t="31595" x="7439025" y="5538788"/>
          <p14:tracePt t="31603" x="7431088" y="5538788"/>
          <p14:tracePt t="31612" x="7407275" y="5546725"/>
          <p14:tracePt t="31619" x="7358063" y="5572125"/>
          <p14:tracePt t="31628" x="7350125" y="5572125"/>
          <p14:tracePt t="31635" x="7332663" y="5580063"/>
          <p14:tracePt t="31643" x="7300913" y="5588000"/>
          <p14:tracePt t="31651" x="7292975" y="5588000"/>
          <p14:tracePt t="31659" x="7283450" y="5588000"/>
          <p14:tracePt t="31667" x="7226300" y="5603875"/>
          <p14:tracePt t="31675" x="7218363" y="5611813"/>
          <p14:tracePt t="31691" x="7177088" y="5621338"/>
          <p14:tracePt t="31699" x="7169150" y="5621338"/>
          <p14:tracePt t="31707" x="7161213" y="5629275"/>
          <p14:tracePt t="31715" x="7104063" y="5653088"/>
          <p14:tracePt t="31723" x="7096125" y="5653088"/>
          <p14:tracePt t="31731" x="7078663" y="5653088"/>
          <p14:tracePt t="31739" x="7070725" y="5661025"/>
          <p14:tracePt t="31747" x="7021513" y="5678488"/>
          <p14:tracePt t="31755" x="6972300" y="5686425"/>
          <p14:tracePt t="31763" x="6964363" y="5686425"/>
          <p14:tracePt t="31771" x="6899275" y="5702300"/>
          <p14:tracePt t="31779" x="6881813" y="5702300"/>
          <p14:tracePt t="31787" x="6865938" y="5710238"/>
          <p14:tracePt t="31795" x="6816725" y="5719763"/>
          <p14:tracePt t="31803" x="6808788" y="5719763"/>
          <p14:tracePt t="31812" x="6800850" y="5719763"/>
          <p14:tracePt t="31819" x="6751638" y="5719763"/>
          <p14:tracePt t="31828" x="6735763" y="5719763"/>
          <p14:tracePt t="31835" x="6726238" y="5719763"/>
          <p14:tracePt t="31843" x="6669088" y="5702300"/>
          <p14:tracePt t="31851" x="6619875" y="5678488"/>
          <p14:tracePt t="31867" x="6570663" y="5661025"/>
          <p14:tracePt t="31875" x="6530975" y="5611813"/>
          <p14:tracePt t="31883" x="6513513" y="5603875"/>
          <p14:tracePt t="31891" x="6497638" y="5588000"/>
          <p14:tracePt t="31899" x="6456363" y="5538788"/>
          <p14:tracePt t="31907" x="6448425" y="5530850"/>
          <p14:tracePt t="31915" x="6448425" y="5522913"/>
          <p14:tracePt t="31923" x="6423025" y="5465763"/>
          <p14:tracePt t="31931" x="6415088" y="5448300"/>
          <p14:tracePt t="31939" x="6415088" y="5440363"/>
          <p14:tracePt t="31947" x="6391275" y="5334000"/>
          <p14:tracePt t="31955" x="6391275" y="5310188"/>
          <p14:tracePt t="31963" x="6391275" y="5284788"/>
          <p14:tracePt t="31971" x="6391275" y="5276850"/>
          <p14:tracePt t="31979" x="6407150" y="5202238"/>
          <p14:tracePt t="31987" x="6407150" y="5186363"/>
          <p14:tracePt t="31995" x="6423025" y="5162550"/>
          <p14:tracePt t="32003" x="6481763" y="5087938"/>
          <p14:tracePt t="32011" x="6513513" y="5046663"/>
          <p14:tracePt t="32019" x="6546850" y="5006975"/>
          <p14:tracePt t="32028" x="6661150" y="4891088"/>
          <p14:tracePt t="32035" x="6800850" y="4784725"/>
          <p14:tracePt t="32043" x="6842125" y="4743450"/>
          <p14:tracePt t="32051" x="6956425" y="4670425"/>
          <p14:tracePt t="32061" x="7005638" y="4637088"/>
          <p14:tracePt t="32067" x="7046913" y="4621213"/>
          <p14:tracePt t="32075" x="7078663" y="4595813"/>
          <p14:tracePt t="32083" x="7185025" y="4572000"/>
          <p14:tracePt t="32091" x="7226300" y="4564063"/>
          <p14:tracePt t="32099" x="7251700" y="4556125"/>
          <p14:tracePt t="32107" x="7316788" y="4548188"/>
          <p14:tracePt t="32115" x="7342188" y="4538663"/>
          <p14:tracePt t="32123" x="7366000" y="4538663"/>
          <p14:tracePt t="32131" x="7448550" y="4548188"/>
          <p14:tracePt t="32139" x="7537450" y="4587875"/>
          <p14:tracePt t="32147" x="7570788" y="4605338"/>
          <p14:tracePt t="32155" x="7643813" y="4654550"/>
          <p14:tracePt t="32163" x="7685088" y="4678363"/>
          <p14:tracePt t="32171" x="7726363" y="4703763"/>
          <p14:tracePt t="32179" x="7800975" y="4752975"/>
          <p14:tracePt t="32187" x="7816850" y="4768850"/>
          <p14:tracePt t="32195" x="7840663" y="4792663"/>
          <p14:tracePt t="32203" x="7866063" y="4802188"/>
          <p14:tracePt t="32212" x="7897813" y="4841875"/>
          <p14:tracePt t="32219" x="7907338" y="4841875"/>
          <p14:tracePt t="32228" x="7915275" y="4867275"/>
          <p14:tracePt t="32235" x="7915275" y="4875213"/>
          <p14:tracePt t="32244" x="7915275" y="4883150"/>
          <p14:tracePt t="32251" x="7915275" y="4891088"/>
          <p14:tracePt t="32261" x="7897813" y="4948238"/>
          <p14:tracePt t="32267" x="7897813" y="4973638"/>
          <p14:tracePt t="32278" x="7889875" y="4997450"/>
          <p14:tracePt t="32283" x="7858125" y="5056188"/>
          <p14:tracePt t="32294" x="7840663" y="5095875"/>
          <p14:tracePt t="32299" x="7824788" y="5113338"/>
          <p14:tracePt t="32311" x="7808913" y="5137150"/>
          <p14:tracePt t="32315" x="7710488" y="5243513"/>
          <p14:tracePt t="32327" x="7677150" y="5268913"/>
          <p14:tracePt t="32331" x="7653338" y="5292725"/>
          <p14:tracePt t="32344" x="7586663" y="5349875"/>
          <p14:tracePt t="32347" x="7562850" y="5367338"/>
          <p14:tracePt t="32361" x="7521575" y="5383213"/>
          <p14:tracePt t="32363" x="7448550" y="5448300"/>
          <p14:tracePt t="32378" x="7407275" y="5465763"/>
          <p14:tracePt t="32379" x="7399338" y="5473700"/>
          <p14:tracePt t="32394" x="7324725" y="5522913"/>
          <p14:tracePt t="32396" x="7292975" y="5538788"/>
          <p14:tracePt t="32411" x="7267575" y="5546725"/>
          <p14:tracePt t="32413" x="7177088" y="5572125"/>
          <p14:tracePt t="32427" x="7096125" y="5595938"/>
          <p14:tracePt t="32428" x="7070725" y="5595938"/>
          <p14:tracePt t="32435" x="7046913" y="5595938"/>
          <p14:tracePt t="32444" x="6972300" y="5611813"/>
          <p14:tracePt t="32451" x="6964363" y="5611813"/>
          <p14:tracePt t="32461" x="6956425" y="5611813"/>
          <p14:tracePt t="32467" x="6915150" y="5611813"/>
          <p14:tracePt t="32499" x="6907213" y="5611813"/>
          <p14:tracePt t="32563" x="6915150" y="5611813"/>
          <p14:tracePt t="32619" x="6907213" y="5611813"/>
          <p14:tracePt t="32659" x="6899275" y="5611813"/>
          <p14:tracePt t="32763" x="6907213" y="5611813"/>
          <p14:tracePt t="32787" x="6907213" y="5603875"/>
          <p14:tracePt t="44779" x="6956425" y="5603875"/>
          <p14:tracePt t="44795" x="6980238" y="5603875"/>
          <p14:tracePt t="44803" x="7135813" y="5588000"/>
          <p14:tracePt t="44811" x="7185025" y="5588000"/>
          <p14:tracePt t="44819" x="7218363" y="5588000"/>
          <p14:tracePt t="44827" x="7316788" y="5588000"/>
          <p14:tracePt t="44835" x="7342188" y="5588000"/>
          <p14:tracePt t="44843" x="7366000" y="5588000"/>
          <p14:tracePt t="44851" x="7439025" y="5595938"/>
          <p14:tracePt t="44859" x="7464425" y="5595938"/>
          <p14:tracePt t="44867" x="7472363" y="5603875"/>
          <p14:tracePt t="44875" x="7497763" y="5603875"/>
          <p14:tracePt t="44883" x="7596188" y="5603875"/>
          <p14:tracePt t="44891" x="7604125" y="5603875"/>
          <p14:tracePt t="44899" x="7612063" y="5603875"/>
          <p14:tracePt t="44907" x="7661275" y="5603875"/>
          <p14:tracePt t="44916" x="7677150" y="5603875"/>
          <p14:tracePt t="44923" x="7685088" y="5603875"/>
          <p14:tracePt t="44931" x="7742238" y="5603875"/>
          <p14:tracePt t="44939" x="7759700" y="5603875"/>
          <p14:tracePt t="44947" x="7767638" y="5603875"/>
          <p14:tracePt t="44955" x="7824788" y="5603875"/>
          <p14:tracePt t="44963" x="7832725" y="5603875"/>
          <p14:tracePt t="44971" x="7881938" y="5603875"/>
          <p14:tracePt t="44979" x="7889875" y="5603875"/>
          <p14:tracePt t="44987" x="7931150" y="5603875"/>
          <p14:tracePt t="44995" x="7947025" y="5603875"/>
          <p14:tracePt t="45003" x="7956550" y="5603875"/>
          <p14:tracePt t="45011" x="8013700" y="5603875"/>
          <p14:tracePt t="45019" x="8037513" y="5603875"/>
          <p14:tracePt t="45027" x="8062913" y="5603875"/>
          <p14:tracePt t="45035" x="8143875" y="5603875"/>
          <p14:tracePt t="45043" x="8185150" y="5603875"/>
          <p14:tracePt t="45051" x="8218488" y="5603875"/>
          <p14:tracePt t="45059" x="8316913" y="5603875"/>
          <p14:tracePt t="45067" x="8366125" y="5603875"/>
          <p14:tracePt t="45075" x="8397875" y="5603875"/>
          <p14:tracePt t="45083" x="8570913" y="5603875"/>
          <p14:tracePt t="45091" x="8620125" y="5603875"/>
          <p14:tracePt t="45099" x="8651875" y="5603875"/>
          <p14:tracePt t="45107" x="8701088" y="5603875"/>
          <p14:tracePt t="45116" x="8799513" y="5603875"/>
          <p14:tracePt t="45123" x="8848725" y="5603875"/>
          <p14:tracePt t="45132" x="8882063" y="5603875"/>
          <p14:tracePt t="45139" x="9004300" y="5603875"/>
          <p14:tracePt t="45149" x="9061450" y="5603875"/>
          <p14:tracePt t="45155" x="9128125" y="5603875"/>
          <p14:tracePt t="45165" x="9398000" y="5580063"/>
          <p14:tracePt t="45171" x="9463088" y="5580063"/>
          <p14:tracePt t="45182" x="9537700" y="5580063"/>
          <p14:tracePt t="45187" x="9734550" y="5572125"/>
          <p14:tracePt t="45199" x="9823450" y="5572125"/>
          <p14:tracePt t="45203" x="9906000" y="5572125"/>
          <p14:tracePt t="45215" x="9988550" y="5572125"/>
          <p14:tracePt t="45219" x="10201275" y="5554663"/>
          <p14:tracePt t="45232" x="10282238" y="5546725"/>
          <p14:tracePt t="45235" x="10390188" y="5546725"/>
          <p14:tracePt t="45249" x="10626725" y="5538788"/>
          <p14:tracePt t="45251" x="10848975" y="5514975"/>
          <p14:tracePt t="45266" x="10937875" y="5514975"/>
          <p14:tracePt t="45267" x="11160125" y="5497513"/>
          <p14:tracePt t="45282" x="11249025" y="5481638"/>
          <p14:tracePt t="45284" x="11347450" y="5481638"/>
          <p14:tracePt t="45299" x="11552238" y="5473700"/>
          <p14:tracePt t="45300" x="11634788" y="5473700"/>
          <p14:tracePt t="45315" x="11707813" y="5465763"/>
          <p14:tracePt t="45316" x="11904663" y="5456238"/>
          <p14:tracePt t="45323" x="11979275" y="5448300"/>
          <p14:tracePt t="45332" x="12052300" y="5448300"/>
          <p14:tracePt t="45339" x="12134850" y="5432425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4C140-7A8E-6048-8856-C674CCE23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Continuous-time regression hidden Markov model</a:t>
            </a:r>
            <a:r>
              <a:rPr lang="ja-JP" altLang="en-US"/>
              <a:t> </a:t>
            </a:r>
            <a:r>
              <a:rPr lang="en-US" altLang="ja-JP" dirty="0"/>
              <a:t>(CTRHMM)</a:t>
            </a:r>
            <a:endParaRPr lang="en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B18A79-2397-2942-A25C-51C04F27E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59798"/>
            <a:ext cx="2743200" cy="365125"/>
          </a:xfrm>
        </p:spPr>
        <p:txBody>
          <a:bodyPr/>
          <a:lstStyle/>
          <a:p>
            <a:fld id="{F2EF61FD-7455-46B8-8449-E2772563B4B7}" type="slidenum">
              <a:rPr lang="en-US" smtClean="0"/>
              <a:t>13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A88C79-46B6-0E48-ACA8-CF065682F8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999" y="1768510"/>
            <a:ext cx="4236357" cy="450363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EEADC3B-52ED-8743-A68B-280F305BE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194" y="2784710"/>
            <a:ext cx="7294319" cy="384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AB5CCEA-8809-3048-9EBD-C432BC89BCB3}"/>
              </a:ext>
            </a:extLst>
          </p:cNvPr>
          <p:cNvSpPr txBox="1"/>
          <p:nvPr/>
        </p:nvSpPr>
        <p:spPr>
          <a:xfrm>
            <a:off x="594803" y="3785621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>
                <a:solidFill>
                  <a:schemeClr val="accent1">
                    <a:lumMod val="75000"/>
                  </a:schemeClr>
                </a:solidFill>
              </a:rPr>
              <a:t>Continuous-time Markov chain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F1F633E-F1AD-A34E-AF1C-523E64BA55DC}"/>
              </a:ext>
            </a:extLst>
          </p:cNvPr>
          <p:cNvSpPr txBox="1"/>
          <p:nvPr/>
        </p:nvSpPr>
        <p:spPr>
          <a:xfrm>
            <a:off x="620538" y="6236633"/>
            <a:ext cx="3515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JP" dirty="0">
                <a:solidFill>
                  <a:srgbClr val="911D22"/>
                </a:solidFill>
              </a:rPr>
              <a:t>Generalized Lotka-Volterra equation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8170A24-CC08-DA43-AC97-3A62CF05D505}"/>
              </a:ext>
            </a:extLst>
          </p:cNvPr>
          <p:cNvSpPr/>
          <p:nvPr/>
        </p:nvSpPr>
        <p:spPr>
          <a:xfrm>
            <a:off x="5726098" y="5947742"/>
            <a:ext cx="6027938" cy="665825"/>
          </a:xfrm>
          <a:prstGeom prst="roundRect">
            <a:avLst/>
          </a:prstGeom>
          <a:solidFill>
            <a:schemeClr val="accent2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0E4AD7DF-0279-B540-86F1-80E280135970}"/>
              </a:ext>
            </a:extLst>
          </p:cNvPr>
          <p:cNvSpPr/>
          <p:nvPr/>
        </p:nvSpPr>
        <p:spPr>
          <a:xfrm>
            <a:off x="5726097" y="5316794"/>
            <a:ext cx="6327416" cy="613192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C0C0768A-CA3B-0C4F-AE9E-A7FC77882531}"/>
              </a:ext>
            </a:extLst>
          </p:cNvPr>
          <p:cNvSpPr/>
          <p:nvPr/>
        </p:nvSpPr>
        <p:spPr>
          <a:xfrm>
            <a:off x="620538" y="2993363"/>
            <a:ext cx="3515557" cy="815392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B3A3443-4E01-3147-BFC8-2ECEA2211401}"/>
              </a:ext>
            </a:extLst>
          </p:cNvPr>
          <p:cNvSpPr/>
          <p:nvPr/>
        </p:nvSpPr>
        <p:spPr>
          <a:xfrm>
            <a:off x="620538" y="4203328"/>
            <a:ext cx="3515557" cy="2068817"/>
          </a:xfrm>
          <a:prstGeom prst="roundRect">
            <a:avLst>
              <a:gd name="adj" fmla="val 7227"/>
            </a:avLst>
          </a:prstGeom>
          <a:solidFill>
            <a:schemeClr val="accent2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958F51-B76A-BC4D-936B-EB7DE4350D06}"/>
              </a:ext>
            </a:extLst>
          </p:cNvPr>
          <p:cNvSpPr txBox="1"/>
          <p:nvPr/>
        </p:nvSpPr>
        <p:spPr>
          <a:xfrm>
            <a:off x="4490356" y="1370743"/>
            <a:ext cx="72943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2400" dirty="0"/>
              <a:t>Based on the statistical model, we proposed a Bayesian model whose generative process is the following: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B8B1C16-FB9A-0546-BA8B-6A96DBA90A8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0600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32"/>
    </mc:Choice>
    <mc:Fallback>
      <p:transition spd="slow" advTm="61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3" grpId="0"/>
      <p:bldP spid="40" grpId="0"/>
      <p:bldP spid="14" grpId="0" animBg="1"/>
      <p:bldP spid="44" grpId="0" animBg="1"/>
      <p:bldP spid="45" grpId="0" animBg="1"/>
      <p:bldP spid="46" grpId="0" animBg="1"/>
    </p:bldLst>
  </p:timing>
  <p:extLst>
    <p:ext uri="{3A86A75C-4F4B-4683-9AE1-C65F6400EC91}">
      <p14:laserTraceLst xmlns:p14="http://schemas.microsoft.com/office/powerpoint/2010/main">
        <p14:tracePtLst>
          <p14:tracePt t="975" x="6824663" y="3597275"/>
          <p14:tracePt t="993" x="6816725" y="3605213"/>
          <p14:tracePt t="1009" x="6808788" y="3629025"/>
          <p14:tracePt t="1026" x="6800850" y="3638550"/>
          <p14:tracePt t="1043" x="6800850" y="3646488"/>
          <p14:tracePt t="1059" x="6792913" y="3662363"/>
          <p14:tracePt t="1076" x="6784975" y="3670300"/>
          <p14:tracePt t="1108" x="6775450" y="3687763"/>
          <p14:tracePt t="1141" x="6775450" y="3695700"/>
          <p14:tracePt t="1141" x="6775450" y="3703638"/>
          <p14:tracePt t="1159" x="6767513" y="3711575"/>
          <p14:tracePt t="1176" x="6767513" y="3719513"/>
          <p14:tracePt t="1209" x="6767513" y="3736975"/>
          <p14:tracePt t="1226" x="6767513" y="3744913"/>
          <p14:tracePt t="1242" x="6759575" y="3752850"/>
          <p14:tracePt t="1259" x="6751638" y="3768725"/>
          <p14:tracePt t="1276" x="6743700" y="3786188"/>
          <p14:tracePt t="1293" x="6718300" y="3825875"/>
          <p14:tracePt t="1310" x="6718300" y="3843338"/>
          <p14:tracePt t="1311" x="6694488" y="3875088"/>
          <p14:tracePt t="1328" x="6686550" y="3892550"/>
          <p14:tracePt t="1344" x="6677025" y="3932238"/>
          <p14:tracePt t="1361" x="6677025" y="3949700"/>
          <p14:tracePt t="1411" x="6669088" y="3957638"/>
          <p14:tracePt t="1443" x="6669088" y="3949700"/>
          <p14:tracePt t="7183" x="6735763" y="3949700"/>
          <p14:tracePt t="7200" x="6997700" y="3916363"/>
          <p14:tracePt t="7218" x="7259638" y="3916363"/>
          <p14:tracePt t="7234" x="7366000" y="3924300"/>
          <p14:tracePt t="7252" x="7480300" y="3957638"/>
          <p14:tracePt t="7269" x="7570788" y="3981450"/>
          <p14:tracePt t="7286" x="7816850" y="4079875"/>
          <p14:tracePt t="7287" x="7850188" y="4105275"/>
          <p14:tracePt t="7304" x="8005763" y="4219575"/>
          <p14:tracePt t="7321" x="8135938" y="4375150"/>
          <p14:tracePt t="7355" x="8201025" y="4465638"/>
          <p14:tracePt t="7356" x="8291513" y="4645025"/>
          <p14:tracePt t="7373" x="8308975" y="4932363"/>
          <p14:tracePt t="7390" x="8299450" y="5022850"/>
          <p14:tracePt t="7391" x="8291513" y="5064125"/>
          <p14:tracePt t="7408" x="8226425" y="5202238"/>
          <p14:tracePt t="7426" x="8135938" y="5318125"/>
          <p14:tracePt t="7443" x="8062913" y="5375275"/>
          <p14:tracePt t="7461" x="7791450" y="5505450"/>
          <p14:tracePt t="7494" x="7570788" y="5588000"/>
          <p14:tracePt t="7494" x="7439025" y="5629275"/>
          <p14:tracePt t="7495" x="7381875" y="5637213"/>
          <p14:tracePt t="7512" x="7153275" y="5670550"/>
          <p14:tracePt t="7529" x="6842125" y="5694363"/>
          <p14:tracePt t="7546" x="6710363" y="5719763"/>
          <p14:tracePt t="7564" x="6481763" y="5776913"/>
          <p14:tracePt t="7581" x="6259513" y="5834063"/>
          <p14:tracePt t="7598" x="6129338" y="5857875"/>
          <p14:tracePt t="7599" x="5973763" y="5875338"/>
          <p14:tracePt t="7617" x="5834063" y="5875338"/>
          <p14:tracePt t="7634" x="5645150" y="5792788"/>
          <p14:tracePt t="7651" x="5473700" y="5645150"/>
          <p14:tracePt t="7668" x="5367338" y="5424488"/>
          <p14:tracePt t="7685" x="5334000" y="5170488"/>
          <p14:tracePt t="7702" x="5310188" y="5014913"/>
          <p14:tracePt t="7703" x="5292725" y="4818063"/>
          <p14:tracePt t="7720" x="5292725" y="4645025"/>
          <p14:tracePt t="7737" x="5326063" y="4244975"/>
          <p14:tracePt t="7755" x="5357813" y="4071938"/>
          <p14:tracePt t="7772" x="5440363" y="3794125"/>
          <p14:tracePt t="7790" x="5588000" y="3556000"/>
          <p14:tracePt t="7808" x="6088063" y="3187700"/>
          <p14:tracePt t="7825" x="6276975" y="3081338"/>
          <p14:tracePt t="7842" x="6627813" y="2949575"/>
          <p14:tracePt t="7860" x="6850063" y="2908300"/>
          <p14:tracePt t="7878" x="7226300" y="2817813"/>
          <p14:tracePt t="7895" x="7980363" y="2736850"/>
          <p14:tracePt t="7912" x="8480425" y="2736850"/>
          <p14:tracePt t="7930" x="8750300" y="2752725"/>
          <p14:tracePt t="7947" x="9094788" y="2817813"/>
          <p14:tracePt t="7982" x="9242425" y="2867025"/>
          <p14:tracePt t="7983" x="9439275" y="3014663"/>
          <p14:tracePt t="7983" x="9496425" y="3063875"/>
          <p14:tracePt t="8000" x="9725025" y="3384550"/>
          <p14:tracePt t="8017" x="9856788" y="3638550"/>
          <p14:tracePt t="8034" x="9921875" y="3786188"/>
          <p14:tracePt t="8052" x="10028238" y="4030663"/>
          <p14:tracePt t="8070" x="10069513" y="4146550"/>
          <p14:tracePt t="8087" x="10144125" y="4440238"/>
          <p14:tracePt t="8105" x="10167938" y="4587875"/>
          <p14:tracePt t="8122" x="10167938" y="4727575"/>
          <p14:tracePt t="8139" x="10136188" y="4818063"/>
          <p14:tracePt t="8157" x="10053638" y="4940300"/>
          <p14:tracePt t="8173" x="9815513" y="5121275"/>
          <p14:tracePt t="8190" x="9675813" y="5194300"/>
          <p14:tracePt t="8207" x="9364663" y="5349875"/>
          <p14:tracePt t="8224" x="9094788" y="5481638"/>
          <p14:tracePt t="8242" x="8923338" y="5546725"/>
          <p14:tracePt t="8259" x="8496300" y="5686425"/>
          <p14:tracePt t="8276" x="8283575" y="5743575"/>
          <p14:tracePt t="8294" x="7956550" y="5818188"/>
          <p14:tracePt t="8311" x="7554913" y="5891213"/>
          <p14:tracePt t="8328" x="7275513" y="5932488"/>
          <p14:tracePt t="8346" x="7096125" y="5956300"/>
          <p14:tracePt t="8363" x="6834188" y="5981700"/>
          <p14:tracePt t="8380" x="6505575" y="6013450"/>
          <p14:tracePt t="8397" x="6373813" y="6038850"/>
          <p14:tracePt t="8414" x="6178550" y="6038850"/>
          <p14:tracePt t="8415" x="6129338" y="6038850"/>
          <p14:tracePt t="8432" x="5989638" y="6013450"/>
          <p14:tracePt t="8449" x="5915025" y="5997575"/>
          <p14:tracePt t="8484" x="5727700" y="5915025"/>
          <p14:tracePt t="8484" x="5595938" y="5743575"/>
          <p14:tracePt t="8501" x="5572125" y="5661025"/>
          <p14:tracePt t="8668" x="5580063" y="5670550"/>
          <p14:tracePt t="8685" x="5727700" y="5751513"/>
          <p14:tracePt t="8703" x="5743575" y="5751513"/>
          <p14:tracePt t="8703" x="5751513" y="5751513"/>
          <p14:tracePt t="8720" x="5776913" y="5710238"/>
          <p14:tracePt t="8737" x="5776913" y="5686425"/>
          <p14:tracePt t="8754" x="5776913" y="5670550"/>
          <p14:tracePt t="8771" x="5808663" y="5580063"/>
          <p14:tracePt t="8788" x="5834063" y="5505450"/>
          <p14:tracePt t="8806" x="5842000" y="5473700"/>
          <p14:tracePt t="8823" x="5883275" y="5341938"/>
          <p14:tracePt t="8823" x="5891213" y="5300663"/>
          <p14:tracePt t="8841" x="5932488" y="5145088"/>
          <p14:tracePt t="8858" x="5956300" y="5064125"/>
          <p14:tracePt t="8877" x="5989638" y="4883150"/>
          <p14:tracePt t="8895" x="6038850" y="4564063"/>
          <p14:tracePt t="8895" x="6046788" y="4498975"/>
          <p14:tracePt t="8912" x="6080125" y="4284663"/>
          <p14:tracePt t="8929" x="6088063" y="4186238"/>
          <p14:tracePt t="8947" x="6119813" y="4014788"/>
          <p14:tracePt t="8981" x="6129338" y="3932238"/>
          <p14:tracePt t="8981" x="6169025" y="3727450"/>
          <p14:tracePt t="8998" x="6194425" y="3621088"/>
          <p14:tracePt t="8999" x="6194425" y="3605213"/>
          <p14:tracePt t="9016" x="6202363" y="3579813"/>
          <p14:tracePt t="9049" x="6202363" y="3571875"/>
          <p14:tracePt t="9141" x="6202363" y="3563938"/>
          <p14:tracePt t="9174" x="6202363" y="3571875"/>
          <p14:tracePt t="9191" x="6153150" y="3629025"/>
          <p14:tracePt t="9191" x="6062663" y="3711575"/>
          <p14:tracePt t="9208" x="6054725" y="3711575"/>
          <p14:tracePt t="9240" x="6088063" y="3703638"/>
          <p14:tracePt t="9256" x="6096000" y="3670300"/>
          <p14:tracePt t="9274" x="6103938" y="3662363"/>
          <p14:tracePt t="9321" x="6111875" y="3662363"/>
          <p14:tracePt t="9429" x="6103938" y="3662363"/>
          <p14:tracePt t="9446" x="6062663" y="3670300"/>
          <p14:tracePt t="9447" x="5989638" y="3678238"/>
          <p14:tracePt t="9465" x="5948363" y="3687763"/>
          <p14:tracePt t="9482" x="5849938" y="3703638"/>
          <p14:tracePt t="9499" x="5776913" y="3703638"/>
          <p14:tracePt t="9516" x="5735638" y="3703638"/>
          <p14:tracePt t="9533" x="5661025" y="3695700"/>
          <p14:tracePt t="9550" x="5564188" y="3678238"/>
          <p14:tracePt t="9551" x="5481638" y="3670300"/>
          <p14:tracePt t="9568" x="5407025" y="3662363"/>
          <p14:tracePt t="9584" x="5310188" y="3646488"/>
          <p14:tracePt t="9601" x="5227638" y="3629025"/>
          <p14:tracePt t="9633" x="5194300" y="3621088"/>
          <p14:tracePt t="9634" x="5103813" y="3563938"/>
          <p14:tracePt t="9650" x="5087938" y="3548063"/>
          <p14:tracePt t="9667" x="5046663" y="3506788"/>
          <p14:tracePt t="9684" x="5022850" y="3457575"/>
          <p14:tracePt t="9701" x="5022850" y="3433763"/>
          <p14:tracePt t="9719" x="5014913" y="3302000"/>
          <p14:tracePt t="9719" x="5014913" y="3278188"/>
          <p14:tracePt t="9736" x="5022850" y="3170238"/>
          <p14:tracePt t="9753" x="5030788" y="3121025"/>
          <p14:tracePt t="9769" x="5072063" y="3040063"/>
          <p14:tracePt t="9786" x="5121275" y="2933700"/>
          <p14:tracePt t="9803" x="5219700" y="2827338"/>
          <p14:tracePt t="9819" x="5310188" y="2752725"/>
          <p14:tracePt t="9836" x="5456238" y="2695575"/>
          <p14:tracePt t="9853" x="5554663" y="2671763"/>
          <p14:tracePt t="9870" x="5751513" y="2638425"/>
          <p14:tracePt t="9887" x="6038850" y="2630488"/>
          <p14:tracePt t="9904" x="6284913" y="2638425"/>
          <p14:tracePt t="9921" x="6530975" y="2679700"/>
          <p14:tracePt t="9938" x="6784975" y="2736850"/>
          <p14:tracePt t="9955" x="6931025" y="2794000"/>
          <p14:tracePt t="9973" x="7194550" y="2900363"/>
          <p14:tracePt t="10005" x="7381875" y="2974975"/>
          <p14:tracePt t="10006" x="7874000" y="3105150"/>
          <p14:tracePt t="10022" x="8086725" y="3146425"/>
          <p14:tracePt t="10023" x="8151813" y="3154363"/>
          <p14:tracePt t="10040" x="8283575" y="3179763"/>
          <p14:tracePt t="10057" x="8316913" y="3187700"/>
          <p14:tracePt t="10074" x="8397875" y="3219450"/>
          <p14:tracePt t="10091" x="8423275" y="3228975"/>
          <p14:tracePt t="10123" x="8521700" y="3260725"/>
          <p14:tracePt t="10123" x="8602663" y="3302000"/>
          <p14:tracePt t="10140" x="8620125" y="3317875"/>
          <p14:tracePt t="10157" x="8651875" y="3343275"/>
          <p14:tracePt t="10190" x="8659813" y="3359150"/>
          <p14:tracePt t="10191" x="8659813" y="3367088"/>
          <p14:tracePt t="10208" x="8669338" y="3375025"/>
          <p14:tracePt t="10225" x="8659813" y="3384550"/>
          <p14:tracePt t="10241" x="8659813" y="3392488"/>
          <p14:tracePt t="10258" x="8620125" y="3416300"/>
          <p14:tracePt t="10275" x="8496300" y="3457575"/>
          <p14:tracePt t="10292" x="8439150" y="3473450"/>
          <p14:tracePt t="10310" x="8316913" y="3506788"/>
          <p14:tracePt t="10311" x="8283575" y="3506788"/>
          <p14:tracePt t="10328" x="8128000" y="3540125"/>
          <p14:tracePt t="10345" x="8029575" y="3548063"/>
          <p14:tracePt t="10362" x="7751763" y="3548063"/>
          <p14:tracePt t="10379" x="7546975" y="3548063"/>
          <p14:tracePt t="10396" x="7407275" y="3548063"/>
          <p14:tracePt t="10413" x="7218363" y="3548063"/>
          <p14:tracePt t="10430" x="7021513" y="3548063"/>
          <p14:tracePt t="10447" x="6816725" y="3556000"/>
          <p14:tracePt t="10465" x="6645275" y="3571875"/>
          <p14:tracePt t="10482" x="6472238" y="3605213"/>
          <p14:tracePt t="10499" x="6383338" y="3613150"/>
          <p14:tracePt t="10516" x="6251575" y="3629025"/>
          <p14:tracePt t="10533" x="6103938" y="3638550"/>
          <p14:tracePt t="10550" x="5956300" y="3646488"/>
          <p14:tracePt t="10567" x="5800725" y="3646488"/>
          <p14:tracePt t="10585" x="5702300" y="3638550"/>
          <p14:tracePt t="10601" x="5661025" y="3629025"/>
          <p14:tracePt t="10619" x="5546725" y="3613150"/>
          <p14:tracePt t="10635" x="5416550" y="3589338"/>
          <p14:tracePt t="10652" x="5399088" y="3589338"/>
          <p14:tracePt t="10669" x="5334000" y="3571875"/>
          <p14:tracePt t="10686" x="5318125" y="3571875"/>
          <p14:tracePt t="10703" x="5268913" y="3556000"/>
          <p14:tracePt t="10703" x="5260975" y="3548063"/>
          <p14:tracePt t="10720" x="5194300" y="3532188"/>
          <p14:tracePt t="10738" x="5178425" y="3522663"/>
          <p14:tracePt t="10773" x="5145088" y="3506788"/>
          <p14:tracePt t="10790" x="5103813" y="3490913"/>
          <p14:tracePt t="10807" x="5095875" y="3490913"/>
          <p14:tracePt t="10807" x="5095875" y="3482975"/>
          <p14:tracePt t="10825" x="5087938" y="3482975"/>
          <p14:tracePt t="10873" x="5087938" y="3473450"/>
          <p14:tracePt t="10890" x="5087938" y="3441700"/>
          <p14:tracePt t="10907" x="5095875" y="3416300"/>
          <p14:tracePt t="10924" x="5153025" y="3343275"/>
          <p14:tracePt t="10941" x="5202238" y="3286125"/>
          <p14:tracePt t="10959" x="5318125" y="3187700"/>
          <p14:tracePt t="10959" x="5341938" y="3154363"/>
          <p14:tracePt t="10977" x="5489575" y="3048000"/>
          <p14:tracePt t="11011" x="5759450" y="2884488"/>
          <p14:tracePt t="11011" x="5907088" y="2817813"/>
          <p14:tracePt t="11029" x="6161088" y="2752725"/>
          <p14:tracePt t="11046" x="6357938" y="2720975"/>
          <p14:tracePt t="11063" x="6710363" y="2703513"/>
          <p14:tracePt t="11080" x="7005638" y="2703513"/>
          <p14:tracePt t="11097" x="7210425" y="2711450"/>
          <p14:tracePt t="11114" x="7316788" y="2728913"/>
          <p14:tracePt t="11131" x="7423150" y="2744788"/>
          <p14:tracePt t="11147" x="7464425" y="2752725"/>
          <p14:tracePt t="11164" x="7578725" y="2778125"/>
          <p14:tracePt t="11181" x="7677150" y="2809875"/>
          <p14:tracePt t="11198" x="7726363" y="2835275"/>
          <p14:tracePt t="11199" x="7775575" y="2876550"/>
          <p14:tracePt t="11216" x="7783513" y="2884488"/>
          <p14:tracePt t="11233" x="7808913" y="2925763"/>
          <p14:tracePt t="11250" x="7832725" y="2982913"/>
          <p14:tracePt t="11267" x="7840663" y="3040063"/>
          <p14:tracePt t="11284" x="7850188" y="3081338"/>
          <p14:tracePt t="11317" x="7850188" y="3097213"/>
          <p14:tracePt t="11318" x="7850188" y="3146425"/>
          <p14:tracePt t="11335" x="7824788" y="3203575"/>
          <p14:tracePt t="11335" x="7816850" y="3211513"/>
          <p14:tracePt t="11352" x="7734300" y="3351213"/>
          <p14:tracePt t="11369" x="7710488" y="3392488"/>
          <p14:tracePt t="11386" x="7677150" y="3465513"/>
          <p14:tracePt t="11402" x="7669213" y="3473450"/>
          <p14:tracePt t="11419" x="7627938" y="3514725"/>
          <p14:tracePt t="11436" x="7586663" y="3540125"/>
          <p14:tracePt t="11453" x="7562850" y="3563938"/>
          <p14:tracePt t="11471" x="7546975" y="3579813"/>
          <p14:tracePt t="11471" x="7537450" y="3579813"/>
          <p14:tracePt t="11488" x="7529513" y="3589338"/>
          <p14:tracePt t="11505" x="7521575" y="3589338"/>
          <p14:tracePt t="11522" x="7497763" y="3597275"/>
          <p14:tracePt t="11538" x="7448550" y="3621088"/>
          <p14:tracePt t="11554" x="7431088" y="3621088"/>
          <p14:tracePt t="11572" x="7373938" y="3638550"/>
          <p14:tracePt t="11589" x="7300913" y="3670300"/>
          <p14:tracePt t="11622" x="7275513" y="3678238"/>
          <p14:tracePt t="11622" x="7169150" y="3711575"/>
          <p14:tracePt t="11623" x="7161213" y="3711575"/>
          <p14:tracePt t="11640" x="7104063" y="3727450"/>
          <p14:tracePt t="11657" x="7078663" y="3736975"/>
          <p14:tracePt t="11674" x="7005638" y="3744913"/>
          <p14:tracePt t="11691" x="6923088" y="3768725"/>
          <p14:tracePt t="11708" x="6865938" y="3776663"/>
          <p14:tracePt t="11725" x="6718300" y="3802063"/>
          <p14:tracePt t="11742" x="6645275" y="3810000"/>
          <p14:tracePt t="11759" x="6489700" y="3833813"/>
          <p14:tracePt t="11777" x="6373813" y="3859213"/>
          <p14:tracePt t="11795" x="6235700" y="3875088"/>
          <p14:tracePt t="11812" x="6119813" y="3883025"/>
          <p14:tracePt t="11828" x="5997575" y="3883025"/>
          <p14:tracePt t="11845" x="5940425" y="3883025"/>
          <p14:tracePt t="11862" x="5834063" y="3867150"/>
          <p14:tracePt t="11863" x="5808663" y="3867150"/>
          <p14:tracePt t="11880" x="5735638" y="3851275"/>
          <p14:tracePt t="11897" x="5670550" y="3825875"/>
          <p14:tracePt t="11914" x="5661025" y="3817938"/>
          <p14:tracePt t="11930" x="5645150" y="3794125"/>
          <p14:tracePt t="11947" x="5629275" y="3776663"/>
          <p14:tracePt t="11982" x="5595938" y="3736975"/>
          <p14:tracePt t="11982" x="5546725" y="3670300"/>
          <p14:tracePt t="11983" x="5538788" y="3662363"/>
          <p14:tracePt t="12000" x="5514975" y="3621088"/>
          <p14:tracePt t="12017" x="5505450" y="3613150"/>
          <p14:tracePt t="12034" x="5481638" y="3571875"/>
          <p14:tracePt t="12051" x="5456238" y="3540125"/>
          <p14:tracePt t="12068" x="5440363" y="3522663"/>
          <p14:tracePt t="12086" x="5383213" y="3449638"/>
          <p14:tracePt t="12103" x="5349875" y="3424238"/>
          <p14:tracePt t="12120" x="5349875" y="3416300"/>
          <p14:tracePt t="12137" x="5334000" y="3400425"/>
          <p14:tracePt t="12154" x="5326063" y="3392488"/>
          <p14:tracePt t="12171" x="5318125" y="3384550"/>
          <p14:tracePt t="12204" x="5310188" y="3375025"/>
          <p14:tracePt t="12204" x="5310188" y="3367088"/>
          <p14:tracePt t="12221" x="5300663" y="3325813"/>
          <p14:tracePt t="12238" x="5300663" y="3302000"/>
          <p14:tracePt t="12239" x="5300663" y="3294063"/>
          <p14:tracePt t="12256" x="5310188" y="3236913"/>
          <p14:tracePt t="12273" x="5318125" y="3219450"/>
          <p14:tracePt t="12290" x="5349875" y="3162300"/>
          <p14:tracePt t="12307" x="5357813" y="3130550"/>
          <p14:tracePt t="12324" x="5407025" y="3048000"/>
          <p14:tracePt t="12341" x="5497513" y="2916238"/>
          <p14:tracePt t="12358" x="5538788" y="2876550"/>
          <p14:tracePt t="12376" x="5629275" y="2786063"/>
          <p14:tracePt t="12393" x="5702300" y="2728913"/>
          <p14:tracePt t="12412" x="5743575" y="2695575"/>
          <p14:tracePt t="12429" x="5834063" y="2654300"/>
          <p14:tracePt t="12462" x="6005513" y="2573338"/>
          <p14:tracePt t="12462" x="6111875" y="2547938"/>
          <p14:tracePt t="12463" x="6267450" y="2532063"/>
          <p14:tracePt t="12481" x="6440488" y="2524125"/>
          <p14:tracePt t="12499" x="6694488" y="2498725"/>
          <p14:tracePt t="12515" x="6834188" y="2490788"/>
          <p14:tracePt t="12532" x="7112000" y="2498725"/>
          <p14:tracePt t="12549" x="7226300" y="2516188"/>
          <p14:tracePt t="12566" x="7267575" y="2524125"/>
          <p14:tracePt t="12583" x="7292975" y="2532063"/>
          <p14:tracePt t="12583" x="7300913" y="2532063"/>
          <p14:tracePt t="12601" x="7332663" y="2540000"/>
          <p14:tracePt t="12618" x="7350125" y="2547938"/>
          <p14:tracePt t="12651" x="7350125" y="2555875"/>
          <p14:tracePt t="12668" x="7350125" y="2563813"/>
          <p14:tracePt t="12686" x="7358063" y="2563813"/>
          <p14:tracePt t="12687" x="7366000" y="2573338"/>
          <p14:tracePt t="12704" x="7381875" y="2589213"/>
          <p14:tracePt t="12721" x="7389813" y="2597150"/>
          <p14:tracePt t="12755" x="7399338" y="2597150"/>
          <p14:tracePt t="12772" x="7407275" y="2597150"/>
          <p14:tracePt t="13888" x="7407275" y="2605088"/>
          <p14:tracePt t="13923" x="7407275" y="2613025"/>
          <p14:tracePt t="13990" x="7407275" y="2622550"/>
          <p14:tracePt t="15216" x="7399338" y="2638425"/>
          <p14:tracePt t="15233" x="7389813" y="2646363"/>
          <p14:tracePt t="15251" x="7342188" y="2703513"/>
          <p14:tracePt t="15268" x="7251700" y="2794000"/>
          <p14:tracePt t="15301" x="7210425" y="2817813"/>
          <p14:tracePt t="15301" x="7096125" y="2900363"/>
          <p14:tracePt t="15318" x="7062788" y="2933700"/>
          <p14:tracePt t="15336" x="7046913" y="2941638"/>
          <p14:tracePt t="15352" x="7029450" y="2949575"/>
          <p14:tracePt t="15370" x="7005638" y="2957513"/>
          <p14:tracePt t="15386" x="6964363" y="2974975"/>
          <p14:tracePt t="15404" x="6915150" y="3014663"/>
          <p14:tracePt t="15421" x="6865938" y="3048000"/>
          <p14:tracePt t="15438" x="6850063" y="3063875"/>
          <p14:tracePt t="15455" x="6775450" y="3130550"/>
          <p14:tracePt t="15474" x="6645275" y="3252788"/>
          <p14:tracePt t="15490" x="6596063" y="3309938"/>
          <p14:tracePt t="15507" x="6489700" y="3424238"/>
          <p14:tracePt t="15524" x="6357938" y="3522663"/>
          <p14:tracePt t="15542" x="6300788" y="3563938"/>
          <p14:tracePt t="15559" x="6145213" y="3687763"/>
          <p14:tracePt t="15559" x="6119813" y="3695700"/>
          <p14:tracePt t="15576" x="6013450" y="3752850"/>
          <p14:tracePt t="15593" x="5964238" y="3776663"/>
          <p14:tracePt t="15610" x="5883275" y="3817938"/>
          <p14:tracePt t="15629" x="5800725" y="3833813"/>
          <p14:tracePt t="15647" x="5768975" y="3833813"/>
          <p14:tracePt t="15647" x="5727700" y="3843338"/>
          <p14:tracePt t="15664" x="5678488" y="3859213"/>
          <p14:tracePt t="15681" x="5629275" y="3859213"/>
          <p14:tracePt t="15698" x="5603875" y="3859213"/>
          <p14:tracePt t="15715" x="5546725" y="3867150"/>
          <p14:tracePt t="15732" x="5497513" y="3867150"/>
          <p14:tracePt t="15749" x="5456238" y="3867150"/>
          <p14:tracePt t="15766" x="5391150" y="3867150"/>
          <p14:tracePt t="15783" x="5318125" y="3859213"/>
          <p14:tracePt t="15783" x="5310188" y="3859213"/>
          <p14:tracePt t="15800" x="5284788" y="3859213"/>
          <p14:tracePt t="15816" x="5260975" y="3859213"/>
          <p14:tracePt t="15833" x="5227638" y="3859213"/>
          <p14:tracePt t="15888" x="5227638" y="3867150"/>
          <p14:tracePt t="15905" x="5219700" y="3867150"/>
          <p14:tracePt t="15922" x="5211763" y="3875088"/>
          <p14:tracePt t="15939" x="5186363" y="3916363"/>
          <p14:tracePt t="15956" x="5186363" y="3924300"/>
          <p14:tracePt t="15990" x="5178425" y="3941763"/>
          <p14:tracePt t="15990" x="5162550" y="3965575"/>
          <p14:tracePt t="16008" x="5162550" y="3973513"/>
          <p14:tracePt t="16024" x="5162550" y="3981450"/>
          <p14:tracePt t="16057" x="5162550" y="3990975"/>
          <p14:tracePt t="16091" x="5162550" y="3998913"/>
          <p14:tracePt t="16123" x="5162550" y="4006850"/>
          <p14:tracePt t="16124" x="5162550" y="4022725"/>
          <p14:tracePt t="16141" x="5162550" y="4064000"/>
          <p14:tracePt t="16158" x="5162550" y="4071938"/>
          <p14:tracePt t="16176" x="5162550" y="4097338"/>
          <p14:tracePt t="16193" x="5153025" y="4113213"/>
          <p14:tracePt t="16210" x="5153025" y="4121150"/>
          <p14:tracePt t="16258" x="5153025" y="4129088"/>
          <p14:tracePt t="16791" x="5145088" y="4121150"/>
          <p14:tracePt t="16808" x="5137150" y="4121150"/>
          <p14:tracePt t="16825" x="5095875" y="4113213"/>
          <p14:tracePt t="16842" x="5080000" y="4113213"/>
          <p14:tracePt t="16858" x="5038725" y="4097338"/>
          <p14:tracePt t="16875" x="5006975" y="4079875"/>
          <p14:tracePt t="16892" x="4997450" y="4079875"/>
          <p14:tracePt t="16909" x="4957763" y="4064000"/>
          <p14:tracePt t="16925" x="4948238" y="4064000"/>
          <p14:tracePt t="16942" x="4916488" y="4048125"/>
          <p14:tracePt t="16959" x="4899025" y="4040188"/>
          <p14:tracePt t="16977" x="4891088" y="4030663"/>
          <p14:tracePt t="16995" x="4883150" y="4030663"/>
          <p14:tracePt t="17029" x="4883150" y="4022725"/>
          <p14:tracePt t="17029" x="4875213" y="4006850"/>
          <p14:tracePt t="17047" x="4875213" y="3990975"/>
          <p14:tracePt t="17047" x="4875213" y="3981450"/>
          <p14:tracePt t="17065" x="4867275" y="3892550"/>
          <p14:tracePt t="17082" x="4891088" y="3843338"/>
          <p14:tracePt t="17099" x="4916488" y="3802063"/>
          <p14:tracePt t="17117" x="5014913" y="3719513"/>
          <p14:tracePt t="17133" x="5153025" y="3613150"/>
          <p14:tracePt t="17151" x="5227638" y="3571875"/>
          <p14:tracePt t="17151" x="5318125" y="3540125"/>
          <p14:tracePt t="17168" x="5367338" y="3522663"/>
          <p14:tracePt t="17185" x="5399088" y="3522663"/>
          <p14:tracePt t="17235" x="5432425" y="3532188"/>
          <p14:tracePt t="17235" x="5505450" y="3563938"/>
          <p14:tracePt t="17253" x="5564188" y="3589338"/>
          <p14:tracePt t="17270" x="5735638" y="3646488"/>
          <p14:tracePt t="17271" x="5751513" y="3646488"/>
          <p14:tracePt t="17288" x="5792788" y="3670300"/>
          <p14:tracePt t="17305" x="5800725" y="3670300"/>
          <p14:tracePt t="17322" x="5826125" y="3703638"/>
          <p14:tracePt t="17339" x="5857875" y="3768725"/>
          <p14:tracePt t="17355" x="5857875" y="3810000"/>
          <p14:tracePt t="17373" x="5857875" y="3875088"/>
          <p14:tracePt t="17390" x="5849938" y="3916363"/>
          <p14:tracePt t="17407" x="5792788" y="3990975"/>
          <p14:tracePt t="17424" x="5678488" y="4056063"/>
          <p14:tracePt t="17442" x="5621338" y="4079875"/>
          <p14:tracePt t="17458" x="5595938" y="4087813"/>
          <p14:tracePt t="17476" x="5546725" y="4105275"/>
          <p14:tracePt t="17510" x="5489575" y="4105275"/>
          <p14:tracePt t="17510" x="5473700" y="4105275"/>
          <p14:tracePt t="17511" x="5440363" y="4097338"/>
          <p14:tracePt t="17527" x="5424488" y="4097338"/>
          <p14:tracePt t="17544" x="5416550" y="4087813"/>
          <p14:tracePt t="17562" x="5407025" y="4087813"/>
          <p14:tracePt t="17578" x="5399088" y="4087813"/>
          <p14:tracePt t="17612" x="5399088" y="4079875"/>
          <p14:tracePt t="17613" x="5391150" y="4079875"/>
          <p14:tracePt t="17631" x="5367338" y="4048125"/>
          <p14:tracePt t="17648" x="5367338" y="4040188"/>
          <p14:tracePt t="17666" x="5375275" y="4040188"/>
          <p14:tracePt t="17683" x="5416550" y="4014788"/>
          <p14:tracePt t="17700" x="5481638" y="4030663"/>
          <p14:tracePt t="17717" x="5489575" y="4030663"/>
          <p14:tracePt t="21372" x="5473700" y="4030663"/>
          <p14:tracePt t="21389" x="5456238" y="4030663"/>
          <p14:tracePt t="21406" x="5284788" y="4048125"/>
          <p14:tracePt t="21423" x="5056188" y="4064000"/>
          <p14:tracePt t="21440" x="4924425" y="4071938"/>
          <p14:tracePt t="21457" x="4891088" y="4071938"/>
          <p14:tracePt t="21474" x="4818063" y="4071938"/>
          <p14:tracePt t="21492" x="4743450" y="4071938"/>
          <p14:tracePt t="21525" x="4686300" y="4071938"/>
          <p14:tracePt t="21526" x="4605338" y="4064000"/>
          <p14:tracePt t="21543" x="4548188" y="4064000"/>
          <p14:tracePt t="21543" x="4481513" y="4056063"/>
          <p14:tracePt t="21561" x="4465638" y="4056063"/>
          <p14:tracePt t="21577" x="4400550" y="4030663"/>
          <p14:tracePt t="21594" x="4383088" y="4030663"/>
          <p14:tracePt t="21611" x="4367213" y="4006850"/>
          <p14:tracePt t="21629" x="4359275" y="3990975"/>
          <p14:tracePt t="21646" x="4359275" y="3981450"/>
          <p14:tracePt t="21663" x="4383088" y="3924300"/>
          <p14:tracePt t="21680" x="4514850" y="3794125"/>
          <p14:tracePt t="21698" x="4605338" y="3736975"/>
          <p14:tracePt t="21716" x="4784725" y="3629025"/>
          <p14:tracePt t="21733" x="4989513" y="3540125"/>
          <p14:tracePt t="21751" x="5072063" y="3506788"/>
          <p14:tracePt t="21751" x="5145088" y="3498850"/>
          <p14:tracePt t="21768" x="5194300" y="3498850"/>
          <p14:tracePt t="21785" x="5211763" y="3514725"/>
          <p14:tracePt t="21801" x="5243513" y="3548063"/>
          <p14:tracePt t="21818" x="5260975" y="3563938"/>
          <p14:tracePt t="21836" x="5310188" y="3621088"/>
          <p14:tracePt t="21852" x="5357813" y="3703638"/>
          <p14:tracePt t="21870" x="5383213" y="3794125"/>
          <p14:tracePt t="21887" x="5367338" y="3883025"/>
          <p14:tracePt t="21906" x="5326063" y="3957638"/>
          <p14:tracePt t="21923" x="5292725" y="3998913"/>
          <p14:tracePt t="21940" x="5202238" y="4079875"/>
          <p14:tracePt t="21957" x="5178425" y="4097338"/>
          <p14:tracePt t="21990" x="5095875" y="4162425"/>
          <p14:tracePt t="21991" x="5072063" y="4178300"/>
          <p14:tracePt t="22009" x="5064125" y="4178300"/>
          <p14:tracePt t="22026" x="5056188" y="4186238"/>
          <p14:tracePt t="22091" x="5046663" y="4186238"/>
          <p14:tracePt t="22123" x="5046663" y="4178300"/>
          <p14:tracePt t="22124" x="5038725" y="4178300"/>
          <p14:tracePt t="22141" x="5030788" y="4162425"/>
          <p14:tracePt t="22159" x="5030788" y="4154488"/>
          <p14:tracePt t="22159" x="5056188" y="4137025"/>
          <p14:tracePt t="22176" x="5087938" y="4113213"/>
          <p14:tracePt t="22194" x="5153025" y="4071938"/>
          <p14:tracePt t="22513" x="5162550" y="4071938"/>
          <p14:tracePt t="22530" x="5170488" y="4071938"/>
          <p14:tracePt t="22547" x="5194300" y="4079875"/>
          <p14:tracePt t="22565" x="5227638" y="4087813"/>
          <p14:tracePt t="22583" x="5310188" y="4087813"/>
          <p14:tracePt t="22583" x="5334000" y="4087813"/>
          <p14:tracePt t="22600" x="5416550" y="4087813"/>
          <p14:tracePt t="22618" x="5489575" y="4087813"/>
          <p14:tracePt t="22635" x="5514975" y="4087813"/>
          <p14:tracePt t="22669" x="5629275" y="4087813"/>
          <p14:tracePt t="22669" x="5678488" y="4087813"/>
          <p14:tracePt t="22686" x="5776913" y="4097338"/>
          <p14:tracePt t="22687" x="5792788" y="4097338"/>
          <p14:tracePt t="22704" x="5883275" y="4097338"/>
          <p14:tracePt t="22720" x="5948363" y="4097338"/>
          <p14:tracePt t="22737" x="5956300" y="4097338"/>
          <p14:tracePt t="22754" x="5964238" y="4097338"/>
          <p14:tracePt t="22772" x="5973763" y="4097338"/>
          <p14:tracePt t="22822" x="5981700" y="4097338"/>
          <p14:tracePt t="23007" x="6005513" y="4097338"/>
          <p14:tracePt t="23025" x="6129338" y="4087813"/>
          <p14:tracePt t="23042" x="6169025" y="4079875"/>
          <p14:tracePt t="23059" x="6235700" y="4064000"/>
          <p14:tracePt t="23077" x="6243638" y="4064000"/>
          <p14:tracePt t="23110" x="6276975" y="4064000"/>
          <p14:tracePt t="23110" x="6300788" y="4064000"/>
          <p14:tracePt t="23127" x="6308725" y="4064000"/>
          <p14:tracePt t="23812" x="6316663" y="4064000"/>
          <p14:tracePt t="23829" x="6326188" y="4064000"/>
          <p14:tracePt t="23846" x="6365875" y="4064000"/>
          <p14:tracePt t="23863" x="6415088" y="4056063"/>
          <p14:tracePt t="23880" x="6423025" y="4056063"/>
          <p14:tracePt t="23897" x="6497638" y="4056063"/>
          <p14:tracePt t="23915" x="6530975" y="4056063"/>
          <p14:tracePt t="23932" x="6538913" y="4056063"/>
          <p14:tracePt t="23950" x="6546850" y="4056063"/>
          <p14:tracePt t="23967" x="6554788" y="4056063"/>
          <p14:tracePt t="24122" x="6562725" y="4056063"/>
          <p14:tracePt t="24140" x="6570663" y="4056063"/>
          <p14:tracePt t="24173" x="6580188" y="4064000"/>
          <p14:tracePt t="24191" x="6596063" y="4064000"/>
          <p14:tracePt t="24209" x="6604000" y="4064000"/>
          <p14:tracePt t="24227" x="6611938" y="4064000"/>
          <p14:tracePt t="24261" x="6611938" y="4071938"/>
          <p14:tracePt t="24279" x="6619875" y="4079875"/>
          <p14:tracePt t="24298" x="6627813" y="4097338"/>
          <p14:tracePt t="24316" x="6637338" y="4105275"/>
          <p14:tracePt t="24334" x="6653213" y="4113213"/>
          <p14:tracePt t="24368" x="6661150" y="4113213"/>
          <p14:tracePt t="24483" x="6645275" y="4105275"/>
          <p14:tracePt t="24501" x="6588125" y="4097338"/>
          <p14:tracePt t="24519" x="6546850" y="4097338"/>
          <p14:tracePt t="24519" x="6423025" y="4097338"/>
          <p14:tracePt t="24536" x="6326188" y="4097338"/>
          <p14:tracePt t="24553" x="6153150" y="4129088"/>
          <p14:tracePt t="24570" x="6137275" y="4129088"/>
          <p14:tracePt t="24587" x="6119813" y="4137025"/>
          <p14:tracePt t="24859" x="6111875" y="4137025"/>
          <p14:tracePt t="25146" x="6103938" y="4137025"/>
          <p14:tracePt t="25163" x="6072188" y="4146550"/>
          <p14:tracePt t="25180" x="6062663" y="4146550"/>
          <p14:tracePt t="25197" x="6038850" y="4146550"/>
          <p14:tracePt t="25214" x="6022975" y="4146550"/>
          <p14:tracePt t="25232" x="6005513" y="4137025"/>
          <p14:tracePt t="25248" x="5997575" y="4137025"/>
          <p14:tracePt t="25266" x="5989638" y="4129088"/>
          <p14:tracePt t="25284" x="5981700" y="4129088"/>
          <p14:tracePt t="25301" x="5973763" y="4121150"/>
          <p14:tracePt t="25318" x="5964238" y="4105275"/>
          <p14:tracePt t="25335" x="5956300" y="4079875"/>
          <p14:tracePt t="25335" x="5948363" y="4071938"/>
          <p14:tracePt t="25352" x="5940425" y="4064000"/>
          <p14:tracePt t="25369" x="5924550" y="4040188"/>
          <p14:tracePt t="25385" x="5915025" y="4006850"/>
          <p14:tracePt t="25402" x="5915025" y="3998913"/>
          <p14:tracePt t="25419" x="5907088" y="3965575"/>
          <p14:tracePt t="25436" x="5907088" y="3957638"/>
          <p14:tracePt t="25453" x="5907088" y="3941763"/>
          <p14:tracePt t="25485" x="5915025" y="3924300"/>
          <p14:tracePt t="25485" x="5924550" y="3916363"/>
          <p14:tracePt t="25504" x="5940425" y="3883025"/>
          <p14:tracePt t="25522" x="5997575" y="3843338"/>
          <p14:tracePt t="25539" x="6022975" y="3825875"/>
          <p14:tracePt t="25556" x="6062663" y="3810000"/>
          <p14:tracePt t="25574" x="6145213" y="3776663"/>
          <p14:tracePt t="25590" x="6186488" y="3776663"/>
          <p14:tracePt t="25591" x="6292850" y="3752850"/>
          <p14:tracePt t="25608" x="6308725" y="3752850"/>
          <p14:tracePt t="25624" x="6365875" y="3744913"/>
          <p14:tracePt t="25641" x="6391275" y="3744913"/>
          <p14:tracePt t="25658" x="6440488" y="3744913"/>
          <p14:tracePt t="25675" x="6472238" y="3744913"/>
          <p14:tracePt t="25692" x="6513513" y="3752850"/>
          <p14:tracePt t="25709" x="6530975" y="3752850"/>
          <p14:tracePt t="25725" x="6538913" y="3760788"/>
          <p14:tracePt t="25743" x="6546850" y="3760788"/>
          <p14:tracePt t="25743" x="6554788" y="3760788"/>
          <p14:tracePt t="25760" x="6580188" y="3794125"/>
          <p14:tracePt t="25777" x="6637338" y="3859213"/>
          <p14:tracePt t="25794" x="6645275" y="3875088"/>
          <p14:tracePt t="25811" x="6677025" y="3924300"/>
          <p14:tracePt t="25828" x="6686550" y="3949700"/>
          <p14:tracePt t="25845" x="6686550" y="3957638"/>
          <p14:tracePt t="25862" x="6669088" y="3981450"/>
          <p14:tracePt t="25878" x="6661150" y="3990975"/>
          <p14:tracePt t="25895" x="6653213" y="3990975"/>
          <p14:tracePt t="25913" x="6645275" y="3998913"/>
          <p14:tracePt t="25930" x="6604000" y="4006850"/>
          <p14:tracePt t="25947" x="6588125" y="4006850"/>
          <p14:tracePt t="25980" x="6530975" y="4022725"/>
          <p14:tracePt t="25980" x="6521450" y="4022725"/>
          <p14:tracePt t="25999" x="6497638" y="4022725"/>
          <p14:tracePt t="25999" x="6489700" y="4022725"/>
          <p14:tracePt t="26017" x="6472238" y="4030663"/>
          <p14:tracePt t="26034" x="6464300" y="4030663"/>
          <p14:tracePt t="26067" x="6456363" y="4030663"/>
          <p14:tracePt t="26068" x="6440488" y="4030663"/>
          <p14:tracePt t="26084" x="6432550" y="4030663"/>
          <p14:tracePt t="26434" x="6440488" y="4030663"/>
          <p14:tracePt t="26451" x="6448425" y="4030663"/>
          <p14:tracePt t="26484" x="6464300" y="4030663"/>
          <p14:tracePt t="26485" x="6472238" y="4030663"/>
          <p14:tracePt t="26502" x="6497638" y="4030663"/>
          <p14:tracePt t="26520" x="6538913" y="4030663"/>
          <p14:tracePt t="26537" x="6588125" y="4030663"/>
          <p14:tracePt t="26553" x="6596063" y="4030663"/>
          <p14:tracePt t="26570" x="6611938" y="4030663"/>
          <p14:tracePt t="26587" x="6619875" y="4022725"/>
          <p14:tracePt t="26620" x="6637338" y="4022725"/>
          <p14:tracePt t="26621" x="6702425" y="4022725"/>
          <p14:tracePt t="26638" x="6718300" y="4022725"/>
          <p14:tracePt t="26655" x="6751638" y="4022725"/>
          <p14:tracePt t="26672" x="6767513" y="4022725"/>
          <p14:tracePt t="26689" x="6775450" y="4022725"/>
          <p14:tracePt t="26706" x="6775450" y="4030663"/>
          <p14:tracePt t="26723" x="6784975" y="4030663"/>
          <p14:tracePt t="26806" x="6792913" y="4040188"/>
          <p14:tracePt t="26823" x="6792913" y="4048125"/>
          <p14:tracePt t="26872" x="6792913" y="4056063"/>
          <p14:tracePt t="26922" x="6792913" y="4064000"/>
          <p14:tracePt t="26955" x="6792913" y="4071938"/>
          <p14:tracePt t="26988" x="6784975" y="4079875"/>
          <p14:tracePt t="26988" x="6767513" y="4087813"/>
          <p14:tracePt t="27006" x="6759575" y="4087813"/>
          <p14:tracePt t="27023" x="6751638" y="4087813"/>
          <p14:tracePt t="27040" x="6743700" y="4097338"/>
          <p14:tracePt t="27057" x="6726238" y="4097338"/>
          <p14:tracePt t="27091" x="6710363" y="4087813"/>
          <p14:tracePt t="27124" x="6702425" y="4087813"/>
          <p14:tracePt t="27124" x="6694488" y="4079875"/>
          <p14:tracePt t="27379" x="6686550" y="4079875"/>
          <p14:tracePt t="27619" x="6686550" y="4071938"/>
          <p14:tracePt t="27652" x="6677025" y="4071938"/>
          <p14:tracePt t="27700" x="6677025" y="4064000"/>
          <p14:tracePt t="27793" x="6669088" y="4064000"/>
          <p14:tracePt t="27870" x="6669088" y="4056063"/>
          <p14:tracePt t="28147" x="6669088" y="4048125"/>
          <p14:tracePt t="28197" x="6669088" y="4040188"/>
          <p14:tracePt t="28231" x="6677025" y="4030663"/>
          <p14:tracePt t="28231" x="6677025" y="4022725"/>
          <p14:tracePt t="28248" x="6686550" y="4022725"/>
          <p14:tracePt t="28265" x="6694488" y="4006850"/>
          <p14:tracePt t="28300" x="6694488" y="3998913"/>
          <p14:tracePt t="28814" x="6702425" y="3998913"/>
          <p14:tracePt t="28832" x="6710363" y="3998913"/>
          <p14:tracePt t="28850" x="6718300" y="4006850"/>
          <p14:tracePt t="28868" x="6726238" y="4006850"/>
          <p14:tracePt t="28902" x="6735763" y="4006850"/>
          <p14:tracePt t="28902" x="6743700" y="4006850"/>
          <p14:tracePt t="28903" x="6751638" y="4006850"/>
          <p14:tracePt t="28920" x="6751638" y="4014788"/>
          <p14:tracePt t="28968" x="6751638" y="4022725"/>
          <p14:tracePt t="29019" x="6735763" y="4040188"/>
          <p14:tracePt t="29020" x="6726238" y="4040188"/>
          <p14:tracePt t="29038" x="6702425" y="4048125"/>
          <p14:tracePt t="29056" x="6686550" y="4048125"/>
          <p14:tracePt t="29073" x="6677025" y="4048125"/>
          <p14:tracePt t="29090" x="6669088" y="4048125"/>
          <p14:tracePt t="29123" x="6653213" y="4048125"/>
          <p14:tracePt t="29123" x="6645275" y="4040188"/>
          <p14:tracePt t="29157" x="6637338" y="4040188"/>
          <p14:tracePt t="29192" x="6637338" y="4030663"/>
          <p14:tracePt t="29208" x="6627813" y="4030663"/>
          <p14:tracePt t="29258" x="6627813" y="4022725"/>
          <p14:tracePt t="29276" x="6619875" y="4022725"/>
          <p14:tracePt t="29292" x="6619875" y="4014788"/>
          <p14:tracePt t="29326" x="6619875" y="4006850"/>
          <p14:tracePt t="29344" x="6619875" y="3998913"/>
          <p14:tracePt t="29361" x="6619875" y="3990975"/>
          <p14:tracePt t="29394" x="6619875" y="3981450"/>
          <p14:tracePt t="29412" x="6619875" y="3973513"/>
          <p14:tracePt t="29430" x="6611938" y="3973513"/>
          <p14:tracePt t="29448" x="6611938" y="3957638"/>
          <p14:tracePt t="29465" x="6611938" y="3941763"/>
          <p14:tracePt t="29499" x="6611938" y="3924300"/>
          <p14:tracePt t="29500" x="6611938" y="3875088"/>
          <p14:tracePt t="29518" x="6611938" y="3859213"/>
          <p14:tracePt t="29535" x="6604000" y="3851275"/>
          <p14:tracePt t="29569" x="6604000" y="3843338"/>
          <p14:tracePt t="29587" x="6611938" y="3833813"/>
          <p14:tracePt t="29619" x="6611938" y="3825875"/>
          <p14:tracePt t="29620" x="6619875" y="3817938"/>
          <p14:tracePt t="29653" x="6627813" y="3817938"/>
          <p14:tracePt t="29670" x="6661150" y="3817938"/>
          <p14:tracePt t="29688" x="6677025" y="3817938"/>
          <p14:tracePt t="29706" x="6686550" y="3817938"/>
          <p14:tracePt t="29723" x="6702425" y="3825875"/>
          <p14:tracePt t="29741" x="6710363" y="3825875"/>
          <p14:tracePt t="29758" x="6759575" y="3843338"/>
          <p14:tracePt t="29759" x="6759575" y="3851275"/>
          <p14:tracePt t="29776" x="6792913" y="3859213"/>
          <p14:tracePt t="29793" x="6800850" y="3867150"/>
          <p14:tracePt t="29811" x="6816725" y="3883025"/>
          <p14:tracePt t="29829" x="6824663" y="3900488"/>
          <p14:tracePt t="29846" x="6824663" y="3908425"/>
          <p14:tracePt t="29863" x="6824663" y="3924300"/>
          <p14:tracePt t="29880" x="6824663" y="3941763"/>
          <p14:tracePt t="29897" x="6816725" y="3949700"/>
          <p14:tracePt t="29915" x="6816725" y="3957638"/>
          <p14:tracePt t="29932" x="6808788" y="3965575"/>
          <p14:tracePt t="29983" x="6800850" y="3965575"/>
          <p14:tracePt t="30064" x="6800850" y="3957638"/>
          <p14:tracePt t="30081" x="6808788" y="3957638"/>
          <p14:tracePt t="30114" x="6816725" y="3949700"/>
          <p14:tracePt t="30131" x="6858000" y="3949700"/>
          <p14:tracePt t="30149" x="6891338" y="3949700"/>
          <p14:tracePt t="30227" x="6891338" y="3957638"/>
          <p14:tracePt t="30244" x="6899275" y="3965575"/>
          <p14:tracePt t="30262" x="6899275" y="3973513"/>
          <p14:tracePt t="30279" x="6899275" y="3981450"/>
          <p14:tracePt t="30296" x="6899275" y="3990975"/>
          <p14:tracePt t="30313" x="6899275" y="3998913"/>
          <p14:tracePt t="30330" x="6899275" y="4006850"/>
          <p14:tracePt t="30347" x="6899275" y="4030663"/>
          <p14:tracePt t="30364" x="6915150" y="4056063"/>
          <p14:tracePt t="30381" x="6923088" y="4064000"/>
          <p14:tracePt t="30398" x="6923088" y="4071938"/>
          <p14:tracePt t="30460" x="6915150" y="4071938"/>
          <p14:tracePt t="30492" x="6881813" y="4064000"/>
          <p14:tracePt t="30509" x="6865938" y="4056063"/>
          <p14:tracePt t="30527" x="6850063" y="4022725"/>
          <p14:tracePt t="30544" x="6834188" y="3998913"/>
          <p14:tracePt t="30561" x="6834188" y="3981450"/>
          <p14:tracePt t="30578" x="6816725" y="3924300"/>
          <p14:tracePt t="30611" x="6808788" y="3867150"/>
          <p14:tracePt t="30611" x="6800850" y="3825875"/>
          <p14:tracePt t="30628" x="6800850" y="3810000"/>
          <p14:tracePt t="30645" x="6808788" y="3794125"/>
          <p14:tracePt t="30663" x="6808788" y="3786188"/>
          <p14:tracePt t="30679" x="6816725" y="3786188"/>
          <p14:tracePt t="30697" x="6850063" y="3776663"/>
          <p14:tracePt t="30714" x="6873875" y="3776663"/>
          <p14:tracePt t="30731" x="6931025" y="3776663"/>
          <p14:tracePt t="30748" x="6940550" y="3776663"/>
          <p14:tracePt t="30782" x="6972300" y="3794125"/>
          <p14:tracePt t="30783" x="6980238" y="3794125"/>
          <p14:tracePt t="30800" x="7029450" y="3843338"/>
          <p14:tracePt t="30818" x="7054850" y="3875088"/>
          <p14:tracePt t="30835" x="7104063" y="3949700"/>
          <p14:tracePt t="30852" x="7112000" y="4022725"/>
          <p14:tracePt t="30869" x="7112000" y="4071938"/>
          <p14:tracePt t="30886" x="7104063" y="4113213"/>
          <p14:tracePt t="30903" x="7096125" y="4121150"/>
          <p14:tracePt t="30920" x="7078663" y="4121150"/>
          <p14:tracePt t="30937" x="7046913" y="4121150"/>
          <p14:tracePt t="30954" x="7021513" y="4121150"/>
          <p14:tracePt t="30986" x="7013575" y="4121150"/>
          <p14:tracePt t="30987" x="7005638" y="4121150"/>
          <p14:tracePt t="31274" x="6948488" y="4121150"/>
          <p14:tracePt t="31290" x="6881813" y="4022725"/>
          <p14:tracePt t="31307" x="6881813" y="3990975"/>
          <p14:tracePt t="31667" x="6891338" y="4006850"/>
          <p14:tracePt t="31685" x="6891338" y="4022725"/>
          <p14:tracePt t="31735" x="6858000" y="4022725"/>
          <p14:tracePt t="31735" x="6842125" y="4022725"/>
          <p14:tracePt t="32038" x="6834188" y="4030663"/>
          <p14:tracePt t="32072" x="6824663" y="4040188"/>
          <p14:tracePt t="32089" x="6792913" y="4048125"/>
          <p14:tracePt t="32105" x="6775450" y="4056063"/>
          <p14:tracePt t="32122" x="6718300" y="4071938"/>
          <p14:tracePt t="32139" x="6596063" y="4121150"/>
          <p14:tracePt t="32156" x="6562725" y="4137025"/>
          <p14:tracePt t="32173" x="6472238" y="4170363"/>
          <p14:tracePt t="32191" x="6423025" y="4186238"/>
          <p14:tracePt t="32191" x="6326188" y="4203700"/>
          <p14:tracePt t="32209" x="6267450" y="4211638"/>
          <p14:tracePt t="32226" x="6137275" y="4227513"/>
          <p14:tracePt t="32243" x="6062663" y="4235450"/>
          <p14:tracePt t="32261" x="6030913" y="4244975"/>
          <p14:tracePt t="32277" x="5964238" y="4252913"/>
          <p14:tracePt t="32295" x="5932488" y="4260850"/>
          <p14:tracePt t="32313" x="5924550" y="4260850"/>
          <p14:tracePt t="32391" x="5915025" y="4260850"/>
          <p14:tracePt t="32426" x="5891213" y="4268788"/>
          <p14:tracePt t="32443" x="5857875" y="4284663"/>
          <p14:tracePt t="32460" x="5735638" y="4325938"/>
          <p14:tracePt t="32477" x="5645150" y="4367213"/>
          <p14:tracePt t="32509" x="5546725" y="4416425"/>
          <p14:tracePt t="32510" x="5473700" y="4440238"/>
          <p14:tracePt t="32527" x="5465763" y="4449763"/>
          <p14:tracePt t="32544" x="5456238" y="4449763"/>
          <p14:tracePt t="38561" x="5448300" y="4449763"/>
          <p14:tracePt t="38578" x="5391150" y="4440238"/>
          <p14:tracePt t="38610" x="5357813" y="4432300"/>
          <p14:tracePt t="38611" x="5292725" y="4400550"/>
          <p14:tracePt t="38629" x="5235575" y="4375150"/>
          <p14:tracePt t="38647" x="5202238" y="4367213"/>
          <p14:tracePt t="38664" x="5046663" y="4351338"/>
          <p14:tracePt t="38682" x="4587875" y="4310063"/>
          <p14:tracePt t="38698" x="4400550" y="4284663"/>
          <p14:tracePt t="38715" x="4203700" y="4268788"/>
          <p14:tracePt t="38732" x="4146550" y="4276725"/>
          <p14:tracePt t="38748" x="4129088" y="4276725"/>
          <p14:tracePt t="38766" x="4129088" y="4284663"/>
          <p14:tracePt t="38783" x="4129088" y="4294188"/>
          <p14:tracePt t="38800" x="4137025" y="4294188"/>
          <p14:tracePt t="38817" x="4195763" y="4294188"/>
          <p14:tracePt t="38834" x="4367213" y="4284663"/>
          <p14:tracePt t="38852" x="4457700" y="4276725"/>
          <p14:tracePt t="38870" x="4548188" y="4268788"/>
          <p14:tracePt t="38887" x="4621213" y="4268788"/>
          <p14:tracePt t="38905" x="4654550" y="4268788"/>
          <p14:tracePt t="38922" x="4752975" y="4276725"/>
          <p14:tracePt t="38939" x="4883150" y="4302125"/>
          <p14:tracePt t="38957" x="4957763" y="4310063"/>
          <p14:tracePt t="38975" x="5137150" y="4325938"/>
          <p14:tracePt t="38994" x="5227638" y="4325938"/>
          <p14:tracePt t="39012" x="5276850" y="4325938"/>
          <p14:tracePt t="39046" x="5399088" y="4333875"/>
          <p14:tracePt t="39046" x="5546725" y="4341813"/>
          <p14:tracePt t="39047" x="5546725" y="4351338"/>
          <p14:tracePt t="39065" x="5564188" y="4351338"/>
          <p14:tracePt t="39114" x="5572125" y="4351338"/>
          <p14:tracePt t="39149" x="5572125" y="4359275"/>
          <p14:tracePt t="39167" x="5572125" y="4367213"/>
          <p14:tracePt t="39200" x="5572125" y="4375150"/>
          <p14:tracePt t="39281" x="5621338" y="4375150"/>
          <p14:tracePt t="39298" x="5792788" y="4375150"/>
          <p14:tracePt t="39315" x="5997575" y="4375150"/>
          <p14:tracePt t="39333" x="6570663" y="4375150"/>
          <p14:tracePt t="39350" x="6743700" y="4375150"/>
          <p14:tracePt t="39367" x="7070725" y="4400550"/>
          <p14:tracePt t="39384" x="7096125" y="4408488"/>
          <p14:tracePt t="39434" x="7070725" y="4408488"/>
          <p14:tracePt t="39451" x="7021513" y="4416425"/>
          <p14:tracePt t="39468" x="6972300" y="4416425"/>
          <p14:tracePt t="39501" x="6891338" y="4416425"/>
          <p14:tracePt t="39501" x="6865938" y="4416425"/>
          <p14:tracePt t="39519" x="6808788" y="4416425"/>
          <p14:tracePt t="39520" x="6800850" y="4416425"/>
          <p14:tracePt t="39537" x="6784975" y="4416425"/>
          <p14:tracePt t="39678" x="6792913" y="4416425"/>
          <p14:tracePt t="39679" x="6792913" y="4424363"/>
          <p14:tracePt t="39695" x="6800850" y="4424363"/>
          <p14:tracePt t="42955" x="6759575" y="4440238"/>
          <p14:tracePt t="42989" x="6627813" y="4481513"/>
          <p14:tracePt t="42989" x="6251575" y="4587875"/>
          <p14:tracePt t="43022" x="5899150" y="4711700"/>
          <p14:tracePt t="43023" x="5784850" y="4776788"/>
          <p14:tracePt t="43023" x="5719763" y="4841875"/>
          <p14:tracePt t="43040" x="5702300" y="4883150"/>
          <p14:tracePt t="43058" x="5702300" y="4965700"/>
          <p14:tracePt t="43075" x="5834063" y="5129213"/>
          <p14:tracePt t="43108" x="5891213" y="5194300"/>
          <p14:tracePt t="43109" x="6005513" y="5284788"/>
          <p14:tracePt t="43125" x="6030913" y="5300663"/>
          <p14:tracePt t="43159" x="6030913" y="5276850"/>
          <p14:tracePt t="43176" x="6038850" y="5243513"/>
          <p14:tracePt t="43193" x="6038850" y="5235575"/>
          <p14:tracePt t="43210" x="6038850" y="5227638"/>
          <p14:tracePt t="59928" x="6046788" y="5227638"/>
          <p14:tracePt t="59962" x="6054725" y="5235575"/>
          <p14:tracePt t="59981" x="6096000" y="5251450"/>
          <p14:tracePt t="59999" x="6137275" y="5260975"/>
          <p14:tracePt t="60017" x="6259513" y="5318125"/>
          <p14:tracePt t="60034" x="6562725" y="5399088"/>
          <p14:tracePt t="60051" x="6686550" y="5424488"/>
          <p14:tracePt t="60084" x="6873875" y="5456238"/>
          <p14:tracePt t="60085" x="7070725" y="5456238"/>
          <p14:tracePt t="60103" x="7251700" y="5391150"/>
          <p14:tracePt t="60120" x="7570788" y="5260975"/>
          <p14:tracePt t="60137" x="7759700" y="5137150"/>
          <p14:tracePt t="60155" x="7858125" y="5080000"/>
          <p14:tracePt t="60172" x="8193088" y="4802188"/>
          <p14:tracePt t="60189" x="8366125" y="4498975"/>
          <p14:tracePt t="60207" x="8464550" y="4146550"/>
          <p14:tracePt t="60225" x="8521700" y="3768725"/>
          <p14:tracePt t="60242" x="8586788" y="3187700"/>
          <p14:tracePt t="60260" x="8612188" y="3006725"/>
          <p14:tracePt t="60277" x="8628063" y="2687638"/>
          <p14:tracePt t="60295" x="8651875" y="2392363"/>
          <p14:tracePt t="60295" x="8651875" y="2301875"/>
          <p14:tracePt t="60312" x="8659813" y="1982788"/>
          <p14:tracePt t="60329" x="8669338" y="1687513"/>
          <p14:tracePt t="60347" x="8669338" y="1409700"/>
          <p14:tracePt t="60364" x="8685213" y="1254125"/>
          <p14:tracePt t="60381" x="8767763" y="992188"/>
          <p14:tracePt t="60398" x="8890000" y="738188"/>
          <p14:tracePt t="60399" x="8939213" y="663575"/>
          <p14:tracePt t="60417" x="9086850" y="417513"/>
          <p14:tracePt t="60434" x="9201150" y="287338"/>
          <p14:tracePt t="60451" x="9594850" y="7938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FDF39-05F9-064D-A2DB-73D8A0D8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11FCD-E5EA-8F41-BD2C-F6903F567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B43AD3-6790-6744-813E-499860CAA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14</a:t>
            </a:fld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B2B6BE7-F5B0-3F40-A293-70C7FBD607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1"/>
    </mc:Choice>
    <mc:Fallback xmlns="">
      <p:transition spd="slow" advTm="3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E041A-7231-5A42-8EE8-A177D305B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Synthetic dataset experiments showed higher performance of Umibato.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0E9157-846A-FC4F-BC58-1C191785BB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4273550" cy="5032375"/>
              </a:xfrm>
            </p:spPr>
            <p:txBody>
              <a:bodyPr>
                <a:normAutofit/>
              </a:bodyPr>
              <a:lstStyle/>
              <a:p>
                <a:r>
                  <a:rPr lang="en-JP" dirty="0"/>
                  <a:t>The figure shows the Pearson’s correlation coefficient</a:t>
                </a:r>
                <a:r>
                  <a:rPr lang="en-US" dirty="0"/>
                  <a:t>s between the true and estimated parameters</a:t>
                </a:r>
                <a:endParaRPr lang="en-JP" dirty="0"/>
              </a:p>
              <a:p>
                <a:pPr lvl="1"/>
                <a:r>
                  <a:rPr lang="en-JP" dirty="0"/>
                  <a:t>Umibato was used in the two cases:</a:t>
                </a:r>
              </a:p>
              <a:p>
                <a:pPr marL="1371600" lvl="2" indent="-457200">
                  <a:buFont typeface="+mj-lt"/>
                  <a:buAutoNum type="arabicPeriod"/>
                </a:pPr>
                <a:r>
                  <a:rPr lang="en-JP" dirty="0"/>
                  <a:t>Using the true number of states (true model case)</a:t>
                </a:r>
              </a:p>
              <a:p>
                <a:pPr marL="1371600" lvl="2" indent="-457200">
                  <a:buFont typeface="+mj-lt"/>
                  <a:buAutoNum type="arabicPeriod"/>
                </a:pPr>
                <a:r>
                  <a:rPr lang="en-JP" dirty="0"/>
                  <a:t>Using state deletion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𝑖𝑛𝑖𝑡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r>
                  <a:rPr lang="en-JP" dirty="0"/>
                  <a:t> (practical case)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0E9157-846A-FC4F-BC58-1C191785BB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4273550" cy="5032375"/>
              </a:xfrm>
              <a:blipFill>
                <a:blip r:embed="rId5"/>
                <a:stretch>
                  <a:fillRect l="-2671" t="-2015" r="-4154"/>
                </a:stretch>
              </a:blipFill>
            </p:spPr>
            <p:txBody>
              <a:bodyPr/>
              <a:lstStyle/>
              <a:p>
                <a:r>
                  <a:rPr lang="en-JP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83D1E-1872-F34C-A19A-392487394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1B22D5-C851-334A-9D0F-C122ED7FE1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750" y="1728729"/>
            <a:ext cx="6997700" cy="454513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B3AAA37-77AE-004B-8F6B-1728BC83B1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786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024"/>
    </mc:Choice>
    <mc:Fallback>
      <p:transition spd="slow" advTm="99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993" x="3597275" y="6842125"/>
          <p14:tracePt t="7000" x="3571875" y="6816725"/>
          <p14:tracePt t="7008" x="3540125" y="6775450"/>
          <p14:tracePt t="7016" x="3449638" y="6686550"/>
          <p14:tracePt t="7024" x="3392488" y="6637338"/>
          <p14:tracePt t="7032" x="3343275" y="6588125"/>
          <p14:tracePt t="7041" x="3170238" y="6432550"/>
          <p14:tracePt t="7048" x="3097213" y="6373813"/>
          <p14:tracePt t="7057" x="3032125" y="6292850"/>
          <p14:tracePt t="7064" x="2876550" y="6119813"/>
          <p14:tracePt t="7072" x="2720975" y="5956300"/>
          <p14:tracePt t="7080" x="2662238" y="5891213"/>
          <p14:tracePt t="7090" x="2597150" y="5842000"/>
          <p14:tracePt t="7096" x="2482850" y="5702300"/>
          <p14:tracePt t="7104" x="2457450" y="5670550"/>
          <p14:tracePt t="7112" x="2433638" y="5645150"/>
          <p14:tracePt t="7120" x="2351088" y="5564188"/>
          <p14:tracePt t="7128" x="2327275" y="5538788"/>
          <p14:tracePt t="7136" x="2293938" y="5497513"/>
          <p14:tracePt t="7144" x="2228850" y="5391150"/>
          <p14:tracePt t="7152" x="2220913" y="5391150"/>
          <p14:tracePt t="7168" x="2220913" y="5383213"/>
          <p14:tracePt t="7176" x="2195513" y="5383213"/>
          <p14:tracePt t="7184" x="2179638" y="5383213"/>
          <p14:tracePt t="7192" x="2171700" y="5383213"/>
          <p14:tracePt t="7200" x="2122488" y="5383213"/>
          <p14:tracePt t="7208" x="2114550" y="5383213"/>
          <p14:tracePt t="7216" x="2097088" y="5383213"/>
          <p14:tracePt t="7224" x="2039938" y="5367338"/>
          <p14:tracePt t="7232" x="1958975" y="5341938"/>
          <p14:tracePt t="7241" x="1917700" y="5326063"/>
          <p14:tracePt t="7248" x="1827213" y="5243513"/>
          <p14:tracePt t="7257" x="1778000" y="5202238"/>
          <p14:tracePt t="7264" x="1744663" y="5162550"/>
          <p14:tracePt t="7272" x="1646238" y="5022850"/>
          <p14:tracePt t="7280" x="1581150" y="4940300"/>
          <p14:tracePt t="7290" x="1547813" y="4908550"/>
          <p14:tracePt t="7296" x="1531938" y="4875213"/>
          <p14:tracePt t="7304" x="1474788" y="4776788"/>
          <p14:tracePt t="7312" x="1458913" y="4735513"/>
          <p14:tracePt t="7320" x="1433513" y="4686300"/>
          <p14:tracePt t="7328" x="1392238" y="4556125"/>
          <p14:tracePt t="7336" x="1384300" y="4506913"/>
          <p14:tracePt t="7344" x="1376363" y="4457700"/>
          <p14:tracePt t="7352" x="1352550" y="4351338"/>
          <p14:tracePt t="7360" x="1352550" y="4252913"/>
          <p14:tracePt t="7368" x="1352550" y="4227513"/>
          <p14:tracePt t="7376" x="1392238" y="4146550"/>
          <p14:tracePt t="7384" x="1417638" y="4113213"/>
          <p14:tracePt t="7392" x="1450975" y="4071938"/>
          <p14:tracePt t="7400" x="1482725" y="4040188"/>
          <p14:tracePt t="7408" x="1622425" y="3941763"/>
          <p14:tracePt t="7416" x="1695450" y="3892550"/>
          <p14:tracePt t="7424" x="1770063" y="3859213"/>
          <p14:tracePt t="7432" x="1982788" y="3786188"/>
          <p14:tracePt t="7441" x="2081213" y="3752850"/>
          <p14:tracePt t="7448" x="2179638" y="3719513"/>
          <p14:tracePt t="7457" x="2392363" y="3687763"/>
          <p14:tracePt t="7464" x="2589213" y="3678238"/>
          <p14:tracePt t="7473" x="2662238" y="3678238"/>
          <p14:tracePt t="7480" x="2801938" y="3711575"/>
          <p14:tracePt t="7490" x="2835275" y="3727450"/>
          <p14:tracePt t="7496" x="2884488" y="3768725"/>
          <p14:tracePt t="7506" x="2990850" y="3867150"/>
          <p14:tracePt t="7512" x="3032125" y="3916363"/>
          <p14:tracePt t="7523" x="3089275" y="3957638"/>
          <p14:tracePt t="7528" x="3138488" y="4014788"/>
          <p14:tracePt t="7541" x="3294063" y="4121150"/>
          <p14:tracePt t="7544" x="3351213" y="4162425"/>
          <p14:tracePt t="7557" x="3506788" y="4260850"/>
          <p14:tracePt t="7560" x="3638550" y="4359275"/>
          <p14:tracePt t="7574" x="3678238" y="4391025"/>
          <p14:tracePt t="7576" x="3711575" y="4424363"/>
          <p14:tracePt t="7591" x="3794125" y="4506913"/>
          <p14:tracePt t="7592" x="3810000" y="4538663"/>
          <p14:tracePt t="7607" x="3825875" y="4579938"/>
          <p14:tracePt t="7609" x="3859213" y="4686300"/>
          <p14:tracePt t="7624" x="3867150" y="4735513"/>
          <p14:tracePt t="7626" x="3867150" y="4792663"/>
          <p14:tracePt t="7641" x="3867150" y="4841875"/>
          <p14:tracePt t="7641" x="3833813" y="5064125"/>
          <p14:tracePt t="7648" x="3817938" y="5113338"/>
          <p14:tracePt t="7657" x="3802063" y="5162550"/>
          <p14:tracePt t="7664" x="3760788" y="5284788"/>
          <p14:tracePt t="7674" x="3736975" y="5334000"/>
          <p14:tracePt t="7680" x="3719513" y="5375275"/>
          <p14:tracePt t="7691" x="3662363" y="5489575"/>
          <p14:tracePt t="7696" x="3629025" y="5530850"/>
          <p14:tracePt t="7707" x="3597275" y="5572125"/>
          <p14:tracePt t="7712" x="3532188" y="5645150"/>
          <p14:tracePt t="7724" x="3433763" y="5727700"/>
          <p14:tracePt t="7728" x="3408363" y="5751513"/>
          <p14:tracePt t="7741" x="3375025" y="5768975"/>
          <p14:tracePt t="7744" x="3286125" y="5826125"/>
          <p14:tracePt t="7757" x="3252788" y="5842000"/>
          <p14:tracePt t="7760" x="3211513" y="5857875"/>
          <p14:tracePt t="7774" x="3089275" y="5899150"/>
          <p14:tracePt t="7776" x="3040063" y="5907088"/>
          <p14:tracePt t="7791" x="2982913" y="5915025"/>
          <p14:tracePt t="7792" x="2859088" y="5915025"/>
          <p14:tracePt t="7807" x="2809875" y="5915025"/>
          <p14:tracePt t="7808" x="2695575" y="5915025"/>
          <p14:tracePt t="7824" x="2597150" y="5899150"/>
          <p14:tracePt t="7825" x="2555875" y="5891213"/>
          <p14:tracePt t="7841" x="2532063" y="5875338"/>
          <p14:tracePt t="7841" x="2466975" y="5849938"/>
          <p14:tracePt t="7848" x="2449513" y="5849938"/>
          <p14:tracePt t="7857" x="2449513" y="5842000"/>
          <p14:tracePt t="7864" x="2441575" y="5842000"/>
          <p14:tracePt t="7874" x="2408238" y="5792788"/>
          <p14:tracePt t="7880" x="2408238" y="5776913"/>
          <p14:tracePt t="7891" x="2400300" y="5768975"/>
          <p14:tracePt t="7896" x="2400300" y="5759450"/>
          <p14:tracePt t="9785" x="2408238" y="5759450"/>
          <p14:tracePt t="9792" x="2417763" y="5759450"/>
          <p14:tracePt t="9800" x="2516188" y="5727700"/>
          <p14:tracePt t="9809" x="2613025" y="5694363"/>
          <p14:tracePt t="9816" x="2671763" y="5678488"/>
          <p14:tracePt t="9825" x="2744788" y="5661025"/>
          <p14:tracePt t="9832" x="2941638" y="5603875"/>
          <p14:tracePt t="9840" x="3014663" y="5588000"/>
          <p14:tracePt t="9848" x="3048000" y="5580063"/>
          <p14:tracePt t="9856" x="3138488" y="5554663"/>
          <p14:tracePt t="9864" x="3170238" y="5538788"/>
          <p14:tracePt t="9872" x="3195638" y="5505450"/>
          <p14:tracePt t="9880" x="3260725" y="5407025"/>
          <p14:tracePt t="9888" x="3317875" y="5349875"/>
          <p14:tracePt t="9896" x="3375025" y="5300663"/>
          <p14:tracePt t="9904" x="3522663" y="5129213"/>
          <p14:tracePt t="9912" x="3589338" y="5080000"/>
          <p14:tracePt t="9920" x="3638550" y="5030788"/>
          <p14:tracePt t="9929" x="3662363" y="5006975"/>
          <p14:tracePt t="9936" x="3776663" y="4932363"/>
          <p14:tracePt t="9944" x="3786188" y="4924425"/>
          <p14:tracePt t="9960" x="3817938" y="4899025"/>
          <p14:tracePt t="9976" x="3825875" y="4899025"/>
          <p14:tracePt t="9984" x="3833813" y="4891088"/>
          <p14:tracePt t="10000" x="3843338" y="4883150"/>
          <p14:tracePt t="10008" x="3843338" y="4875213"/>
          <p14:tracePt t="10016" x="3851275" y="4875213"/>
          <p14:tracePt t="10025" x="3851275" y="4867275"/>
          <p14:tracePt t="10032" x="3859213" y="4841875"/>
          <p14:tracePt t="10040" x="3867150" y="4833938"/>
          <p14:tracePt t="10048" x="3875088" y="4833938"/>
          <p14:tracePt t="10058" x="3875088" y="4826000"/>
          <p14:tracePt t="10080" x="3883025" y="4826000"/>
          <p14:tracePt t="10088" x="3883025" y="4833938"/>
          <p14:tracePt t="10112" x="3883025" y="4859338"/>
          <p14:tracePt t="10120" x="3883025" y="4867275"/>
          <p14:tracePt t="10128" x="3883025" y="4916488"/>
          <p14:tracePt t="10136" x="3883025" y="4989513"/>
          <p14:tracePt t="10144" x="3883025" y="5022850"/>
          <p14:tracePt t="10152" x="3883025" y="5046663"/>
          <p14:tracePt t="10160" x="3883025" y="5145088"/>
          <p14:tracePt t="10168" x="3867150" y="5186363"/>
          <p14:tracePt t="10176" x="3867150" y="5219700"/>
          <p14:tracePt t="10184" x="3859213" y="5243513"/>
          <p14:tracePt t="10192" x="3833813" y="5318125"/>
          <p14:tracePt t="10200" x="3833813" y="5334000"/>
          <p14:tracePt t="10208" x="3825875" y="5349875"/>
          <p14:tracePt t="10216" x="3786188" y="5416550"/>
          <p14:tracePt t="10232" x="3776663" y="5424488"/>
          <p14:tracePt t="10248" x="3768725" y="5432425"/>
          <p14:tracePt t="10264" x="3760788" y="5432425"/>
          <p14:tracePt t="10280" x="3752850" y="5432425"/>
          <p14:tracePt t="10320" x="3744913" y="5432425"/>
          <p14:tracePt t="10328" x="3736975" y="5432425"/>
          <p14:tracePt t="10336" x="3727450" y="5424488"/>
          <p14:tracePt t="10344" x="3687763" y="5383213"/>
          <p14:tracePt t="10352" x="3678238" y="5375275"/>
          <p14:tracePt t="10360" x="3670300" y="5357813"/>
          <p14:tracePt t="10368" x="3629025" y="5310188"/>
          <p14:tracePt t="10376" x="3613150" y="5292725"/>
          <p14:tracePt t="10384" x="3571875" y="5251450"/>
          <p14:tracePt t="10392" x="3563938" y="5243513"/>
          <p14:tracePt t="10400" x="3522663" y="5211763"/>
          <p14:tracePt t="10408" x="3506788" y="5194300"/>
          <p14:tracePt t="10416" x="3498850" y="5186363"/>
          <p14:tracePt t="10425" x="3465513" y="5162550"/>
          <p14:tracePt t="10432" x="3465513" y="5153025"/>
          <p14:tracePt t="10440" x="3457575" y="5153025"/>
          <p14:tracePt t="10448" x="3449638" y="5137150"/>
          <p14:tracePt t="10464" x="3441700" y="5129213"/>
          <p14:tracePt t="10472" x="3416300" y="5103813"/>
          <p14:tracePt t="10480" x="3416300" y="5095875"/>
          <p14:tracePt t="10488" x="3384550" y="5056188"/>
          <p14:tracePt t="10496" x="3375025" y="5030788"/>
          <p14:tracePt t="10512" x="3375025" y="5014913"/>
          <p14:tracePt t="10528" x="3392488" y="4973638"/>
          <p14:tracePt t="10536" x="3400425" y="4973638"/>
          <p14:tracePt t="10544" x="3408363" y="4965700"/>
          <p14:tracePt t="10552" x="3457575" y="4940300"/>
          <p14:tracePt t="10560" x="3482975" y="4924425"/>
          <p14:tracePt t="10568" x="3514725" y="4916488"/>
          <p14:tracePt t="10576" x="3744913" y="4849813"/>
          <p14:tracePt t="10584" x="3843338" y="4826000"/>
          <p14:tracePt t="10592" x="3916363" y="4818063"/>
          <p14:tracePt t="10600" x="4097338" y="4810125"/>
          <p14:tracePt t="10609" x="4146550" y="4810125"/>
          <p14:tracePt t="10616" x="4195763" y="4810125"/>
          <p14:tracePt t="10625" x="4294188" y="4818063"/>
          <p14:tracePt t="10632" x="4318000" y="4826000"/>
          <p14:tracePt t="10640" x="4325938" y="4826000"/>
          <p14:tracePt t="10648" x="4341813" y="4833938"/>
          <p14:tracePt t="10656" x="4400550" y="4875213"/>
          <p14:tracePt t="10664" x="4408488" y="4875213"/>
          <p14:tracePt t="10672" x="4408488" y="4883150"/>
          <p14:tracePt t="10680" x="4432300" y="4924425"/>
          <p14:tracePt t="10688" x="4440238" y="4924425"/>
          <p14:tracePt t="10696" x="4440238" y="4932363"/>
          <p14:tracePt t="10704" x="4457700" y="4965700"/>
          <p14:tracePt t="10712" x="4465638" y="4981575"/>
          <p14:tracePt t="10720" x="4465638" y="5006975"/>
          <p14:tracePt t="10728" x="4481513" y="5072063"/>
          <p14:tracePt t="10736" x="4481513" y="5087938"/>
          <p14:tracePt t="10744" x="4465638" y="5162550"/>
          <p14:tracePt t="10752" x="4465638" y="5178425"/>
          <p14:tracePt t="10760" x="4440238" y="5243513"/>
          <p14:tracePt t="10768" x="4416425" y="5260975"/>
          <p14:tracePt t="10776" x="4408488" y="5268913"/>
          <p14:tracePt t="10784" x="4351338" y="5310188"/>
          <p14:tracePt t="10792" x="4325938" y="5318125"/>
          <p14:tracePt t="10800" x="4318000" y="5326063"/>
          <p14:tracePt t="10808" x="4252913" y="5334000"/>
          <p14:tracePt t="10816" x="4227513" y="5341938"/>
          <p14:tracePt t="10825" x="4219575" y="5341938"/>
          <p14:tracePt t="10832" x="4146550" y="5349875"/>
          <p14:tracePt t="10841" x="4137025" y="5349875"/>
          <p14:tracePt t="10848" x="4121150" y="5349875"/>
          <p14:tracePt t="10858" x="4056063" y="5349875"/>
          <p14:tracePt t="10864" x="4030663" y="5349875"/>
          <p14:tracePt t="10874" x="4006850" y="5349875"/>
          <p14:tracePt t="10880" x="3981450" y="5357813"/>
          <p14:tracePt t="10891" x="3908425" y="5357813"/>
          <p14:tracePt t="10896" x="3883025" y="5349875"/>
          <p14:tracePt t="10908" x="3875088" y="5349875"/>
          <p14:tracePt t="10912" x="3867150" y="5349875"/>
          <p14:tracePt t="10928" x="3867150" y="5341938"/>
          <p14:tracePt t="16136" x="3768725" y="5375275"/>
          <p14:tracePt t="16144" x="3760788" y="5383213"/>
          <p14:tracePt t="16152" x="3744913" y="5383213"/>
          <p14:tracePt t="16160" x="3727450" y="5416550"/>
          <p14:tracePt t="16168" x="3719513" y="5416550"/>
          <p14:tracePt t="16177" x="3719513" y="5424488"/>
          <p14:tracePt t="16184" x="3719513" y="5432425"/>
          <p14:tracePt t="16192" x="3711575" y="5440363"/>
          <p14:tracePt t="16200" x="3711575" y="5448300"/>
          <p14:tracePt t="16208" x="3678238" y="5481638"/>
          <p14:tracePt t="16224" x="3654425" y="5514975"/>
          <p14:tracePt t="16232" x="3654425" y="5522913"/>
          <p14:tracePt t="16240" x="3646488" y="5538788"/>
          <p14:tracePt t="16248" x="3646488" y="5546725"/>
          <p14:tracePt t="16256" x="3646488" y="5554663"/>
          <p14:tracePt t="16264" x="3646488" y="5572125"/>
          <p14:tracePt t="16272" x="3646488" y="5580063"/>
          <p14:tracePt t="16280" x="3646488" y="5603875"/>
          <p14:tracePt t="16288" x="3670300" y="5645150"/>
          <p14:tracePt t="16296" x="3678238" y="5645150"/>
          <p14:tracePt t="16304" x="3687763" y="5653088"/>
          <p14:tracePt t="16312" x="3752850" y="5702300"/>
          <p14:tracePt t="16320" x="3760788" y="5702300"/>
          <p14:tracePt t="16328" x="3768725" y="5710238"/>
          <p14:tracePt t="16336" x="3776663" y="5719763"/>
          <p14:tracePt t="16344" x="3817938" y="5735638"/>
          <p14:tracePt t="16352" x="3825875" y="5743575"/>
          <p14:tracePt t="16360" x="3833813" y="5751513"/>
          <p14:tracePt t="16368" x="3883025" y="5776913"/>
          <p14:tracePt t="16377" x="3892550" y="5776913"/>
          <p14:tracePt t="16384" x="3908425" y="5792788"/>
          <p14:tracePt t="16393" x="3973513" y="5857875"/>
          <p14:tracePt t="16400" x="3981450" y="5875338"/>
          <p14:tracePt t="16408" x="3981450" y="5899150"/>
          <p14:tracePt t="16416" x="3998913" y="5956300"/>
          <p14:tracePt t="16424" x="3998913" y="5981700"/>
          <p14:tracePt t="16432" x="3998913" y="6005513"/>
          <p14:tracePt t="16440" x="3981450" y="6080125"/>
          <p14:tracePt t="16448" x="3973513" y="6096000"/>
          <p14:tracePt t="16456" x="3957638" y="6119813"/>
          <p14:tracePt t="16464" x="3949700" y="6137275"/>
          <p14:tracePt t="16472" x="3892550" y="6194425"/>
          <p14:tracePt t="16480" x="3817938" y="6243638"/>
          <p14:tracePt t="16488" x="3786188" y="6259513"/>
          <p14:tracePt t="16496" x="3670300" y="6326188"/>
          <p14:tracePt t="16504" x="3621088" y="6342063"/>
          <p14:tracePt t="16512" x="3589338" y="6357938"/>
          <p14:tracePt t="16520" x="3465513" y="6399213"/>
          <p14:tracePt t="16528" x="3416300" y="6415088"/>
          <p14:tracePt t="16536" x="3384550" y="6423025"/>
          <p14:tracePt t="16544" x="3260725" y="6448425"/>
          <p14:tracePt t="16552" x="3228975" y="6456363"/>
          <p14:tracePt t="16560" x="3179763" y="6456363"/>
          <p14:tracePt t="16568" x="3006725" y="6464300"/>
          <p14:tracePt t="16577" x="2982913" y="6464300"/>
          <p14:tracePt t="16584" x="2949575" y="6464300"/>
          <p14:tracePt t="16593" x="2908300" y="6464300"/>
          <p14:tracePt t="16600" x="2835275" y="6456363"/>
          <p14:tracePt t="16609" x="2801938" y="6448425"/>
          <p14:tracePt t="16616" x="2778125" y="6440488"/>
          <p14:tracePt t="16626" x="2720975" y="6423025"/>
          <p14:tracePt t="16632" x="2711450" y="6423025"/>
          <p14:tracePt t="16643" x="2679700" y="6399213"/>
          <p14:tracePt t="16648" x="2613025" y="6365875"/>
          <p14:tracePt t="16659" x="2589213" y="6334125"/>
          <p14:tracePt t="16664" x="2555875" y="6308725"/>
          <p14:tracePt t="16676" x="2441575" y="6194425"/>
          <p14:tracePt t="16680" x="2417763" y="6169025"/>
          <p14:tracePt t="16693" x="2400300" y="6153150"/>
          <p14:tracePt t="16696" x="2376488" y="6137275"/>
          <p14:tracePt t="16709" x="2351088" y="6096000"/>
          <p14:tracePt t="16712" x="2343150" y="6088063"/>
          <p14:tracePt t="16726" x="2335213" y="6080125"/>
          <p14:tracePt t="16728" x="2327275" y="6046788"/>
          <p14:tracePt t="16743" x="2327275" y="6038850"/>
          <p14:tracePt t="16744" x="2327275" y="6030913"/>
          <p14:tracePt t="16759" x="2343150" y="5997575"/>
          <p14:tracePt t="16761" x="2384425" y="5940425"/>
          <p14:tracePt t="16776" x="2408238" y="5915025"/>
          <p14:tracePt t="16778" x="2490788" y="5849938"/>
          <p14:tracePt t="16793" x="2524125" y="5826125"/>
          <p14:tracePt t="16793" x="2589213" y="5792788"/>
          <p14:tracePt t="16800" x="2778125" y="5727700"/>
          <p14:tracePt t="16809" x="2876550" y="5702300"/>
          <p14:tracePt t="16816" x="2998788" y="5678488"/>
          <p14:tracePt t="16826" x="3121025" y="5653088"/>
          <p14:tracePt t="16832" x="3662363" y="5572125"/>
          <p14:tracePt t="16843" x="3760788" y="5564188"/>
          <p14:tracePt t="16848" x="3843338" y="5554663"/>
          <p14:tracePt t="16859" x="4040188" y="5554663"/>
          <p14:tracePt t="16864" x="4097338" y="5554663"/>
          <p14:tracePt t="16876" x="4162425" y="5554663"/>
          <p14:tracePt t="16880" x="4284663" y="5588000"/>
          <p14:tracePt t="16893" x="4375150" y="5611813"/>
          <p14:tracePt t="16896" x="4391025" y="5621338"/>
          <p14:tracePt t="16910" x="4416425" y="5629275"/>
          <p14:tracePt t="16912" x="4416425" y="5637213"/>
          <p14:tracePt t="16926" x="4424363" y="5645150"/>
          <p14:tracePt t="16928" x="4432300" y="5661025"/>
          <p14:tracePt t="16943" x="4449763" y="5702300"/>
          <p14:tracePt t="16945" x="4449763" y="5727700"/>
          <p14:tracePt t="16960" x="4449763" y="5818188"/>
          <p14:tracePt t="16961" x="4432300" y="5907088"/>
          <p14:tracePt t="16976" x="4416425" y="5948363"/>
          <p14:tracePt t="16978" x="4400550" y="5981700"/>
          <p14:tracePt t="16993" x="4351338" y="6080125"/>
          <p14:tracePt t="16993" x="4325938" y="6111875"/>
          <p14:tracePt t="17000" x="4294188" y="6137275"/>
          <p14:tracePt t="17009" x="4203700" y="6210300"/>
          <p14:tracePt t="17016" x="4162425" y="6235700"/>
          <p14:tracePt t="17026" x="4113213" y="6259513"/>
          <p14:tracePt t="17032" x="3916363" y="6326188"/>
          <p14:tracePt t="17043" x="3883025" y="6326188"/>
          <p14:tracePt t="17048" x="3833813" y="6326188"/>
          <p14:tracePt t="17059" x="3786188" y="6334125"/>
          <p14:tracePt t="17064" x="3670300" y="6350000"/>
          <p14:tracePt t="17076" x="3613150" y="6357938"/>
          <p14:tracePt t="17080" x="3563938" y="6357938"/>
          <p14:tracePt t="17093" x="3482975" y="6365875"/>
          <p14:tracePt t="17096" x="3457575" y="6373813"/>
          <p14:tracePt t="17109" x="3449638" y="6373813"/>
          <p14:tracePt t="17112" x="3408363" y="6373813"/>
          <p14:tracePt t="17128" x="3400425" y="6373813"/>
          <p14:tracePt t="17143" x="3400425" y="6365875"/>
          <p14:tracePt t="17152" x="3408363" y="6365875"/>
          <p14:tracePt t="17160" x="3416300" y="6365875"/>
          <p14:tracePt t="30377" x="3424238" y="6365875"/>
          <p14:tracePt t="30392" x="3449638" y="6365875"/>
          <p14:tracePt t="30408" x="3457575" y="6365875"/>
          <p14:tracePt t="30424" x="3465513" y="6357938"/>
          <p14:tracePt t="30440" x="3473450" y="6357938"/>
          <p14:tracePt t="30448" x="3514725" y="6334125"/>
          <p14:tracePt t="30456" x="3579813" y="6292850"/>
          <p14:tracePt t="30465" x="3629025" y="6276975"/>
          <p14:tracePt t="30472" x="3786188" y="6227763"/>
          <p14:tracePt t="30480" x="3833813" y="6202363"/>
          <p14:tracePt t="30488" x="3908425" y="6169025"/>
          <p14:tracePt t="30496" x="4056063" y="6111875"/>
          <p14:tracePt t="30504" x="4129088" y="6096000"/>
          <p14:tracePt t="30512" x="4178300" y="6080125"/>
          <p14:tracePt t="30520" x="4235450" y="6054725"/>
          <p14:tracePt t="30528" x="4383088" y="5989638"/>
          <p14:tracePt t="30536" x="4440238" y="5973763"/>
          <p14:tracePt t="30544" x="4595813" y="5891213"/>
          <p14:tracePt t="30552" x="4743450" y="5800725"/>
          <p14:tracePt t="30560" x="4810125" y="5768975"/>
          <p14:tracePt t="30568" x="4891088" y="5719763"/>
          <p14:tracePt t="30576" x="5113338" y="5621338"/>
          <p14:tracePt t="30584" x="5227638" y="5580063"/>
          <p14:tracePt t="30592" x="5310188" y="5546725"/>
          <p14:tracePt t="30600" x="5497513" y="5473700"/>
          <p14:tracePt t="30608" x="5564188" y="5448300"/>
          <p14:tracePt t="30616" x="5637213" y="5416550"/>
          <p14:tracePt t="30624" x="5710238" y="5391150"/>
          <p14:tracePt t="30632" x="6030913" y="5292725"/>
          <p14:tracePt t="30640" x="6129338" y="5276850"/>
          <p14:tracePt t="30648" x="6235700" y="5235575"/>
          <p14:tracePt t="30656" x="6481763" y="5178425"/>
          <p14:tracePt t="30665" x="6588125" y="5153025"/>
          <p14:tracePt t="30672" x="6824663" y="5113338"/>
          <p14:tracePt t="30681" x="7046913" y="5095875"/>
          <p14:tracePt t="30688" x="7127875" y="5087938"/>
          <p14:tracePt t="30697" x="7202488" y="5087938"/>
          <p14:tracePt t="30704" x="7350125" y="5087938"/>
          <p14:tracePt t="30714" x="7399338" y="5087938"/>
          <p14:tracePt t="30720" x="7439025" y="5095875"/>
          <p14:tracePt t="30731" x="7554913" y="5113338"/>
          <p14:tracePt t="30736" x="7586663" y="5129213"/>
          <p14:tracePt t="30747" x="7620000" y="5137150"/>
          <p14:tracePt t="30752" x="7669213" y="5153025"/>
          <p14:tracePt t="30764" x="7866063" y="5227638"/>
          <p14:tracePt t="30768" x="7915275" y="5243513"/>
          <p14:tracePt t="30781" x="8054975" y="5292725"/>
          <p14:tracePt t="30784" x="8112125" y="5318125"/>
          <p14:tracePt t="30797" x="8185150" y="5349875"/>
          <p14:tracePt t="30800" x="8259763" y="5367338"/>
          <p14:tracePt t="30814" x="8431213" y="5432425"/>
          <p14:tracePt t="30816" x="8496300" y="5456238"/>
          <p14:tracePt t="30831" x="8570913" y="5481638"/>
          <p14:tracePt t="30832" x="8734425" y="5546725"/>
          <p14:tracePt t="30847" x="8807450" y="5580063"/>
          <p14:tracePt t="30849" x="8866188" y="5595938"/>
          <p14:tracePt t="30864" x="8939213" y="5621338"/>
          <p14:tracePt t="30865" x="9167813" y="5719763"/>
          <p14:tracePt t="30881" x="9242425" y="5751513"/>
          <p14:tracePt t="30881" x="9307513" y="5776913"/>
          <p14:tracePt t="30888" x="9455150" y="5834063"/>
          <p14:tracePt t="30897" x="9512300" y="5865813"/>
          <p14:tracePt t="30904" x="9569450" y="5891213"/>
          <p14:tracePt t="30914" x="9701213" y="5940425"/>
          <p14:tracePt t="30920" x="9734550" y="5964238"/>
          <p14:tracePt t="30931" x="9758363" y="5973763"/>
          <p14:tracePt t="30936" x="9823450" y="6005513"/>
          <p14:tracePt t="30947" x="9823450" y="6013450"/>
          <p14:tracePt t="30960" x="9832975" y="6022975"/>
          <p14:tracePt t="30976" x="9832975" y="6030913"/>
          <p14:tracePt t="30984" x="9832975" y="6038850"/>
          <p14:tracePt t="30992" x="9840913" y="6072188"/>
          <p14:tracePt t="31000" x="9840913" y="6088063"/>
          <p14:tracePt t="31016" x="9840913" y="6178550"/>
          <p14:tracePt t="31032" x="9840913" y="6186488"/>
          <p14:tracePt t="31040" x="9840913" y="6218238"/>
          <p14:tracePt t="31048" x="9840913" y="6227763"/>
          <p14:tracePt t="31065" x="9840913" y="6251575"/>
          <p14:tracePt t="31072" x="9840913" y="6259513"/>
          <p14:tracePt t="31080" x="9840913" y="6267450"/>
          <p14:tracePt t="31088" x="9840913" y="6276975"/>
          <p14:tracePt t="31096" x="9856788" y="6334125"/>
          <p14:tracePt t="31104" x="9864725" y="6357938"/>
          <p14:tracePt t="31112" x="9864725" y="6365875"/>
          <p14:tracePt t="31120" x="9864725" y="6399213"/>
          <p14:tracePt t="31128" x="9864725" y="6407150"/>
          <p14:tracePt t="31136" x="9864725" y="6415088"/>
          <p14:tracePt t="31152" x="9856788" y="6423025"/>
          <p14:tracePt t="31176" x="9848850" y="6423025"/>
          <p14:tracePt t="31192" x="9848850" y="6432550"/>
          <p14:tracePt t="31208" x="9840913" y="6432550"/>
          <p14:tracePt t="31224" x="9832975" y="6432550"/>
          <p14:tracePt t="31232" x="9815513" y="6432550"/>
          <p14:tracePt t="31240" x="9799638" y="6432550"/>
          <p14:tracePt t="31248" x="9675813" y="6432550"/>
          <p14:tracePt t="31256" x="9610725" y="6432550"/>
          <p14:tracePt t="31265" x="9553575" y="6432550"/>
          <p14:tracePt t="31272" x="9275763" y="6423025"/>
          <p14:tracePt t="31280" x="9185275" y="6423025"/>
          <p14:tracePt t="31288" x="9110663" y="6423025"/>
          <p14:tracePt t="31296" x="8947150" y="6407150"/>
          <p14:tracePt t="31304" x="8874125" y="6407150"/>
          <p14:tracePt t="31312" x="8799513" y="6399213"/>
          <p14:tracePt t="31320" x="8726488" y="6391275"/>
          <p14:tracePt t="31328" x="8570913" y="6383338"/>
          <p14:tracePt t="31336" x="8504238" y="6365875"/>
          <p14:tracePt t="31344" x="8447088" y="6357938"/>
          <p14:tracePt t="31352" x="8299450" y="6326188"/>
          <p14:tracePt t="31360" x="8242300" y="6316663"/>
          <p14:tracePt t="31368" x="8177213" y="6308725"/>
          <p14:tracePt t="31376" x="7947025" y="6251575"/>
          <p14:tracePt t="31384" x="7897813" y="6235700"/>
          <p14:tracePt t="31392" x="7866063" y="6218238"/>
          <p14:tracePt t="31400" x="7751763" y="6186488"/>
          <p14:tracePt t="31408" x="7718425" y="6169025"/>
          <p14:tracePt t="31416" x="7685088" y="6145213"/>
          <p14:tracePt t="31424" x="7586663" y="6088063"/>
          <p14:tracePt t="31432" x="7546975" y="6062663"/>
          <p14:tracePt t="31440" x="7521575" y="6038850"/>
          <p14:tracePt t="31448" x="7480300" y="6005513"/>
          <p14:tracePt t="31456" x="7381875" y="5891213"/>
          <p14:tracePt t="31465" x="7292975" y="5776913"/>
          <p14:tracePt t="31472" x="7251700" y="5710238"/>
          <p14:tracePt t="31481" x="7161213" y="5564188"/>
          <p14:tracePt t="31488" x="7112000" y="5497513"/>
          <p14:tracePt t="31497" x="7078663" y="5432425"/>
          <p14:tracePt t="31504" x="6956425" y="5178425"/>
          <p14:tracePt t="31514" x="6923088" y="5113338"/>
          <p14:tracePt t="31520" x="6899275" y="5038725"/>
          <p14:tracePt t="31531" x="6834188" y="4891088"/>
          <p14:tracePt t="31536" x="6816725" y="4826000"/>
          <p14:tracePt t="31547" x="6800850" y="4752975"/>
          <p14:tracePt t="31552" x="6792913" y="4678363"/>
          <p14:tracePt t="31564" x="6767513" y="4489450"/>
          <p14:tracePt t="31568" x="6767513" y="4408488"/>
          <p14:tracePt t="31581" x="6767513" y="4325938"/>
          <p14:tracePt t="31584" x="6767513" y="4129088"/>
          <p14:tracePt t="31598" x="6800850" y="3932238"/>
          <p14:tracePt t="31600" x="6824663" y="3851275"/>
          <p14:tracePt t="31614" x="6873875" y="3654425"/>
          <p14:tracePt t="31616" x="6891338" y="3563938"/>
          <p14:tracePt t="31631" x="6923088" y="3482975"/>
          <p14:tracePt t="31632" x="6980238" y="3302000"/>
          <p14:tracePt t="31648" x="6997700" y="3211513"/>
          <p14:tracePt t="31649" x="7013575" y="3138488"/>
          <p14:tracePt t="31664" x="7070725" y="2974975"/>
          <p14:tracePt t="31665" x="7088188" y="2884488"/>
          <p14:tracePt t="31681" x="7112000" y="2809875"/>
          <p14:tracePt t="31681" x="7177088" y="2638425"/>
          <p14:tracePt t="31688" x="7251700" y="2466975"/>
          <p14:tracePt t="31697" x="7283450" y="2392363"/>
          <p14:tracePt t="31704" x="7316788" y="2309813"/>
          <p14:tracePt t="31714" x="7415213" y="2138363"/>
          <p14:tracePt t="31720" x="7456488" y="2065338"/>
          <p14:tracePt t="31731" x="7497763" y="1990725"/>
          <p14:tracePt t="31736" x="7627938" y="1811338"/>
          <p14:tracePt t="31748" x="7685088" y="1744663"/>
          <p14:tracePt t="31752" x="7751763" y="1679575"/>
          <p14:tracePt t="31764" x="7996238" y="1500188"/>
          <p14:tracePt t="31768" x="8062913" y="1450975"/>
          <p14:tracePt t="31781" x="8135938" y="1401763"/>
          <p14:tracePt t="31784" x="8201025" y="1368425"/>
          <p14:tracePt t="31798" x="8348663" y="1293813"/>
          <p14:tracePt t="31800" x="8423275" y="1270000"/>
          <p14:tracePt t="31814" x="8488363" y="1246188"/>
          <p14:tracePt t="31816" x="8677275" y="1196975"/>
          <p14:tracePt t="31831" x="8758238" y="1163638"/>
          <p14:tracePt t="31832" x="8856663" y="1147763"/>
          <p14:tracePt t="31848" x="9086850" y="1114425"/>
          <p14:tracePt t="31849" x="9332913" y="1106488"/>
          <p14:tracePt t="31864" x="9431338" y="1106488"/>
          <p14:tracePt t="31865" x="9652000" y="1106488"/>
          <p14:tracePt t="31881" x="9725025" y="1114425"/>
          <p14:tracePt t="31881" x="9799638" y="1130300"/>
          <p14:tracePt t="31888" x="9856788" y="1138238"/>
          <p14:tracePt t="31897" x="9971088" y="1187450"/>
          <p14:tracePt t="31904" x="10004425" y="1212850"/>
          <p14:tracePt t="31914" x="10028238" y="1228725"/>
          <p14:tracePt t="31920" x="10102850" y="1319213"/>
          <p14:tracePt t="31931" x="10136188" y="1360488"/>
          <p14:tracePt t="31936" x="10209213" y="1482725"/>
          <p14:tracePt t="31948" x="10266363" y="1646238"/>
          <p14:tracePt t="31952" x="10307638" y="1720850"/>
          <p14:tracePt t="31964" x="10331450" y="1801813"/>
          <p14:tracePt t="31968" x="10390188" y="2008188"/>
          <p14:tracePt t="31981" x="10406063" y="2105025"/>
          <p14:tracePt t="31984" x="10429875" y="2220913"/>
          <p14:tracePt t="31998" x="10463213" y="2449513"/>
          <p14:tracePt t="32000" x="10471150" y="2555875"/>
          <p14:tracePt t="32014" x="10479088" y="2671763"/>
          <p14:tracePt t="32016" x="10496550" y="2770188"/>
          <p14:tracePt t="32031" x="10512425" y="2990850"/>
          <p14:tracePt t="32032" x="10512425" y="3071813"/>
          <p14:tracePt t="32048" x="10512425" y="3278188"/>
          <p14:tracePt t="32049" x="10504488" y="3465513"/>
          <p14:tracePt t="32064" x="10496550" y="3548063"/>
          <p14:tracePt t="32066" x="10487025" y="3621088"/>
          <p14:tracePt t="32081" x="10455275" y="3802063"/>
          <p14:tracePt t="32081" x="10429875" y="3875088"/>
          <p14:tracePt t="32088" x="10406063" y="3949700"/>
          <p14:tracePt t="32098" x="10364788" y="4105275"/>
          <p14:tracePt t="32104" x="10340975" y="4178300"/>
          <p14:tracePt t="32114" x="10323513" y="4235450"/>
          <p14:tracePt t="32120" x="10291763" y="4302125"/>
          <p14:tracePt t="32131" x="10193338" y="4498975"/>
          <p14:tracePt t="32136" x="10160000" y="4548188"/>
          <p14:tracePt t="32148" x="10126663" y="4587875"/>
          <p14:tracePt t="32152" x="10045700" y="4678363"/>
          <p14:tracePt t="32164" x="10004425" y="4711700"/>
          <p14:tracePt t="32168" x="9971088" y="4743450"/>
          <p14:tracePt t="32181" x="9882188" y="4818063"/>
          <p14:tracePt t="32184" x="9823450" y="4849813"/>
          <p14:tracePt t="32198" x="9783763" y="4883150"/>
          <p14:tracePt t="32200" x="9675813" y="4965700"/>
          <p14:tracePt t="32214" x="9561513" y="5046663"/>
          <p14:tracePt t="32216" x="9520238" y="5080000"/>
          <p14:tracePt t="32231" x="9405938" y="5153025"/>
          <p14:tracePt t="32233" x="9356725" y="5186363"/>
          <p14:tracePt t="32248" x="9307513" y="5211763"/>
          <p14:tracePt t="32249" x="9242425" y="5243513"/>
          <p14:tracePt t="32264" x="9086850" y="5300663"/>
          <p14:tracePt t="32266" x="8996363" y="5318125"/>
          <p14:tracePt t="32281" x="8931275" y="5334000"/>
          <p14:tracePt t="32282" x="8734425" y="5367338"/>
          <p14:tracePt t="32288" x="8659813" y="5375275"/>
          <p14:tracePt t="32298" x="8472488" y="5399088"/>
          <p14:tracePt t="32304" x="8308975" y="5416550"/>
          <p14:tracePt t="32314" x="8234363" y="5440363"/>
          <p14:tracePt t="32320" x="8169275" y="5448300"/>
          <p14:tracePt t="32331" x="8013700" y="5456238"/>
          <p14:tracePt t="32336" x="7956550" y="5456238"/>
          <p14:tracePt t="32348" x="7881938" y="5465763"/>
          <p14:tracePt t="32352" x="7710488" y="5465763"/>
          <p14:tracePt t="32364" x="7635875" y="5465763"/>
          <p14:tracePt t="32368" x="7562850" y="5465763"/>
          <p14:tracePt t="32381" x="7505700" y="5465763"/>
          <p14:tracePt t="32384" x="7283450" y="5473700"/>
          <p14:tracePt t="32398" x="7251700" y="5473700"/>
          <p14:tracePt t="32400" x="7210425" y="5481638"/>
          <p14:tracePt t="32414" x="7112000" y="5505450"/>
          <p14:tracePt t="32416" x="7096125" y="5505450"/>
          <p14:tracePt t="32431" x="7054850" y="5505450"/>
          <p14:tracePt t="32432" x="6997700" y="5530850"/>
          <p14:tracePt t="32448" x="6972300" y="5530850"/>
          <p14:tracePt t="32449" x="6964363" y="5530850"/>
          <p14:tracePt t="32464" x="6899275" y="5546725"/>
          <p14:tracePt t="32466" x="6891338" y="5546725"/>
          <p14:tracePt t="32481" x="6865938" y="5554663"/>
          <p14:tracePt t="32482" x="6858000" y="5554663"/>
          <p14:tracePt t="32488" x="6784975" y="5572125"/>
          <p14:tracePt t="32498" x="6775450" y="5572125"/>
          <p14:tracePt t="32504" x="6759575" y="5572125"/>
          <p14:tracePt t="32514" x="6751638" y="5572125"/>
          <p14:tracePt t="32536" x="6751638" y="5564188"/>
          <p14:tracePt t="40072" x="6759575" y="5564188"/>
          <p14:tracePt t="40080" x="6775450" y="5564188"/>
          <p14:tracePt t="40088" x="6792913" y="5564188"/>
          <p14:tracePt t="40096" x="6850063" y="5564188"/>
          <p14:tracePt t="40104" x="6858000" y="5564188"/>
          <p14:tracePt t="40120" x="6865938" y="5564188"/>
          <p14:tracePt t="40136" x="6865938" y="5572125"/>
          <p14:tracePt t="40152" x="6865938" y="5580063"/>
          <p14:tracePt t="40168" x="6865938" y="5588000"/>
          <p14:tracePt t="40192" x="6858000" y="5588000"/>
          <p14:tracePt t="40201" x="6858000" y="5595938"/>
          <p14:tracePt t="40208" x="6850063" y="5595938"/>
          <p14:tracePt t="40216" x="6850063" y="5603875"/>
          <p14:tracePt t="40224" x="6775450" y="5629275"/>
          <p14:tracePt t="40234" x="6751638" y="5637213"/>
          <p14:tracePt t="40240" x="6743700" y="5637213"/>
          <p14:tracePt t="40248" x="6653213" y="5661025"/>
          <p14:tracePt t="40256" x="6637338" y="5661025"/>
          <p14:tracePt t="40264" x="6596063" y="5670550"/>
          <p14:tracePt t="40272" x="6489700" y="5678488"/>
          <p14:tracePt t="40280" x="6350000" y="5678488"/>
          <p14:tracePt t="40288" x="6292850" y="5670550"/>
          <p14:tracePt t="40296" x="6145213" y="5629275"/>
          <p14:tracePt t="40304" x="6072188" y="5603875"/>
          <p14:tracePt t="40312" x="6005513" y="5588000"/>
          <p14:tracePt t="40320" x="5792788" y="5530850"/>
          <p14:tracePt t="40328" x="5710238" y="5514975"/>
          <p14:tracePt t="40336" x="5621338" y="5505450"/>
          <p14:tracePt t="40344" x="5530850" y="5489575"/>
          <p14:tracePt t="40352" x="5367338" y="5489575"/>
          <p14:tracePt t="40360" x="5310188" y="5489575"/>
          <p14:tracePt t="40368" x="5186363" y="5514975"/>
          <p14:tracePt t="40376" x="5087938" y="5530850"/>
          <p14:tracePt t="40385" x="5064125" y="5546725"/>
          <p14:tracePt t="40392" x="5038725" y="5546725"/>
          <p14:tracePt t="40400" x="4973638" y="5580063"/>
          <p14:tracePt t="40408" x="4948238" y="5580063"/>
          <p14:tracePt t="40417" x="4924425" y="5580063"/>
          <p14:tracePt t="40424" x="4849813" y="5603875"/>
          <p14:tracePt t="40434" x="4818063" y="5603875"/>
          <p14:tracePt t="40440" x="4776788" y="5611813"/>
          <p14:tracePt t="40451" x="4743450" y="5611813"/>
          <p14:tracePt t="40456" x="4670425" y="5637213"/>
          <p14:tracePt t="40467" x="4662488" y="5637213"/>
          <p14:tracePt t="40472" x="4637088" y="5637213"/>
          <p14:tracePt t="40484" x="4556125" y="5661025"/>
          <p14:tracePt t="40488" x="4538663" y="5670550"/>
          <p14:tracePt t="40504" x="4498975" y="5686425"/>
          <p14:tracePt t="40517" x="4498975" y="5694363"/>
          <p14:tracePt t="40520" x="4489450" y="5694363"/>
          <p14:tracePt t="40552" x="4489450" y="5702300"/>
          <p14:tracePt t="40584" x="4489450" y="5694363"/>
          <p14:tracePt t="40592" x="4498975" y="5694363"/>
          <p14:tracePt t="40608" x="4564063" y="5678488"/>
          <p14:tracePt t="40616" x="4595813" y="5670550"/>
          <p14:tracePt t="40624" x="4629150" y="5661025"/>
          <p14:tracePt t="40632" x="4776788" y="5621338"/>
          <p14:tracePt t="40640" x="4849813" y="5611813"/>
          <p14:tracePt t="40648" x="5022850" y="5572125"/>
          <p14:tracePt t="40656" x="5194300" y="5546725"/>
          <p14:tracePt t="40664" x="5276850" y="5538788"/>
          <p14:tracePt t="40672" x="5375275" y="5530850"/>
          <p14:tracePt t="40680" x="5448300" y="5530850"/>
          <p14:tracePt t="40688" x="5653088" y="5522913"/>
          <p14:tracePt t="40696" x="5751513" y="5505450"/>
          <p14:tracePt t="40704" x="5826125" y="5505450"/>
          <p14:tracePt t="40712" x="6005513" y="5505450"/>
          <p14:tracePt t="40720" x="6072188" y="5497513"/>
          <p14:tracePt t="40728" x="6129338" y="5497513"/>
          <p14:tracePt t="40736" x="6350000" y="5497513"/>
          <p14:tracePt t="40744" x="6407150" y="5497513"/>
          <p14:tracePt t="40752" x="6456363" y="5497513"/>
          <p14:tracePt t="40760" x="6588125" y="5497513"/>
          <p14:tracePt t="40768" x="6637338" y="5497513"/>
          <p14:tracePt t="40776" x="6702425" y="5497513"/>
          <p14:tracePt t="40785" x="6850063" y="5497513"/>
          <p14:tracePt t="40792" x="6915150" y="5497513"/>
          <p14:tracePt t="40800" x="6989763" y="5497513"/>
          <p14:tracePt t="40808" x="7062788" y="5497513"/>
          <p14:tracePt t="40817" x="7316788" y="5497513"/>
          <p14:tracePt t="40824" x="7381875" y="5489575"/>
          <p14:tracePt t="40834" x="7439025" y="5489575"/>
          <p14:tracePt t="40840" x="7604125" y="5481638"/>
          <p14:tracePt t="40851" x="7685088" y="5481638"/>
          <p14:tracePt t="40856" x="7759700" y="5481638"/>
          <p14:tracePt t="40867" x="7939088" y="5481638"/>
          <p14:tracePt t="40872" x="8013700" y="5481638"/>
          <p14:tracePt t="40884" x="8094663" y="5481638"/>
          <p14:tracePt t="40888" x="8316913" y="5481638"/>
          <p14:tracePt t="40901" x="8415338" y="5481638"/>
          <p14:tracePt t="40904" x="8659813" y="5481638"/>
          <p14:tracePt t="40917" x="8767763" y="5481638"/>
          <p14:tracePt t="40920" x="9004300" y="5481638"/>
          <p14:tracePt t="40934" x="9086850" y="5481638"/>
          <p14:tracePt t="40936" x="9167813" y="5481638"/>
          <p14:tracePt t="40951" x="9356725" y="5481638"/>
          <p14:tracePt t="40952" x="9439275" y="5481638"/>
          <p14:tracePt t="40967" x="9520238" y="5481638"/>
          <p14:tracePt t="40969" x="9709150" y="5489575"/>
          <p14:tracePt t="40984" x="9783763" y="5497513"/>
          <p14:tracePt t="40985" x="9864725" y="5497513"/>
          <p14:tracePt t="41001" x="10037763" y="5522913"/>
          <p14:tracePt t="41001" x="10094913" y="5522913"/>
          <p14:tracePt t="41008" x="10233025" y="5530850"/>
          <p14:tracePt t="41017" x="10356850" y="5554663"/>
          <p14:tracePt t="41024" x="10390188" y="5554663"/>
          <p14:tracePt t="41034" x="10437813" y="5564188"/>
          <p14:tracePt t="41040" x="10463213" y="5564188"/>
          <p14:tracePt t="41051" x="10545763" y="5580063"/>
          <p14:tracePt t="41056" x="10569575" y="5588000"/>
          <p14:tracePt t="41067" x="10594975" y="5588000"/>
          <p14:tracePt t="41072" x="10683875" y="5611813"/>
          <p14:tracePt t="41084" x="10725150" y="5621338"/>
          <p14:tracePt t="41088" x="10774363" y="5629275"/>
          <p14:tracePt t="41101" x="10995025" y="5661025"/>
          <p14:tracePt t="41104" x="11036300" y="5670550"/>
          <p14:tracePt t="41117" x="11085513" y="5678488"/>
          <p14:tracePt t="41120" x="11199813" y="5686425"/>
          <p14:tracePt t="41134" x="11217275" y="5694363"/>
          <p14:tracePt t="41136" x="11241088" y="5694363"/>
          <p14:tracePt t="41151" x="11266488" y="5694363"/>
          <p14:tracePt t="41152" x="11307763" y="5702300"/>
          <p14:tracePt t="41167" x="11315700" y="5710238"/>
          <p14:tracePt t="41184" x="11380788" y="5727700"/>
          <p14:tracePt t="41304" x="11356975" y="5727700"/>
          <p14:tracePt t="41312" x="11347450" y="5727700"/>
          <p14:tracePt t="41320" x="11323638" y="5727700"/>
          <p14:tracePt t="41328" x="11217275" y="5719763"/>
          <p14:tracePt t="41336" x="11152188" y="5710238"/>
          <p14:tracePt t="41344" x="11085513" y="5702300"/>
          <p14:tracePt t="41352" x="10922000" y="5702300"/>
          <p14:tracePt t="41360" x="10839450" y="5694363"/>
          <p14:tracePt t="41368" x="10774363" y="5694363"/>
          <p14:tracePt t="41376" x="10545763" y="5694363"/>
          <p14:tracePt t="41385" x="10471150" y="5694363"/>
          <p14:tracePt t="41392" x="10398125" y="5694363"/>
          <p14:tracePt t="41400" x="10225088" y="5678488"/>
          <p14:tracePt t="41408" x="10160000" y="5670550"/>
          <p14:tracePt t="41416" x="10069513" y="5670550"/>
          <p14:tracePt t="41424" x="9996488" y="5653088"/>
          <p14:tracePt t="41432" x="9840913" y="5645150"/>
          <p14:tracePt t="41440" x="9758363" y="5629275"/>
          <p14:tracePt t="41448" x="9685338" y="5621338"/>
          <p14:tracePt t="41456" x="9382125" y="5603875"/>
          <p14:tracePt t="41464" x="9307513" y="5603875"/>
          <p14:tracePt t="41472" x="9250363" y="5603875"/>
          <p14:tracePt t="41480" x="9102725" y="5603875"/>
          <p14:tracePt t="41488" x="9053513" y="5603875"/>
          <p14:tracePt t="41496" x="8996363" y="5603875"/>
          <p14:tracePt t="41504" x="8874125" y="5603875"/>
          <p14:tracePt t="41512" x="8816975" y="5603875"/>
          <p14:tracePt t="41520" x="8750300" y="5603875"/>
          <p14:tracePt t="41528" x="8693150" y="5603875"/>
          <p14:tracePt t="41536" x="8545513" y="5603875"/>
          <p14:tracePt t="41544" x="8397875" y="5588000"/>
          <p14:tracePt t="41552" x="8340725" y="5588000"/>
          <p14:tracePt t="41560" x="8193088" y="5572125"/>
          <p14:tracePt t="41568" x="8135938" y="5564188"/>
          <p14:tracePt t="41576" x="8070850" y="5564188"/>
          <p14:tracePt t="41585" x="7939088" y="5538788"/>
          <p14:tracePt t="41592" x="7889875" y="5530850"/>
          <p14:tracePt t="41601" x="7840663" y="5530850"/>
          <p14:tracePt t="41608" x="7734300" y="5514975"/>
          <p14:tracePt t="41617" x="7702550" y="5505450"/>
          <p14:tracePt t="41624" x="7661275" y="5505450"/>
          <p14:tracePt t="41634" x="7488238" y="5481638"/>
          <p14:tracePt t="41640" x="7472363" y="5481638"/>
          <p14:tracePt t="41651" x="7448550" y="5481638"/>
          <p14:tracePt t="41656" x="7431088" y="5481638"/>
          <p14:tracePt t="41667" x="7389813" y="5473700"/>
          <p14:tracePt t="41672" x="7373938" y="5465763"/>
          <p14:tracePt t="41688" x="7324725" y="5448300"/>
          <p14:tracePt t="41701" x="7308850" y="5448300"/>
          <p14:tracePt t="41704" x="7292975" y="5440363"/>
          <p14:tracePt t="41717" x="7218363" y="5424488"/>
          <p14:tracePt t="41720" x="7202488" y="5416550"/>
          <p14:tracePt t="41734" x="7119938" y="5375275"/>
          <p14:tracePt t="41736" x="7088188" y="5357813"/>
          <p14:tracePt t="41751" x="7070725" y="5349875"/>
          <p14:tracePt t="41767" x="7070725" y="5341938"/>
          <p14:tracePt t="41784" x="7078663" y="5334000"/>
          <p14:tracePt t="41801" x="7088188" y="5334000"/>
          <p14:tracePt t="41816" x="7088188" y="5326063"/>
          <p14:tracePt t="44321" x="7078663" y="5326063"/>
          <p14:tracePt t="44328" x="7005638" y="5310188"/>
          <p14:tracePt t="44337" x="6989763" y="5310188"/>
          <p14:tracePt t="44344" x="6948488" y="5310188"/>
          <p14:tracePt t="44353" x="6850063" y="5300663"/>
          <p14:tracePt t="44360" x="6808788" y="5300663"/>
          <p14:tracePt t="44369" x="6767513" y="5300663"/>
          <p14:tracePt t="44376" x="6669088" y="5300663"/>
          <p14:tracePt t="44384" x="6619875" y="5292725"/>
          <p14:tracePt t="44392" x="6505575" y="5292725"/>
          <p14:tracePt t="44400" x="6357938" y="5276850"/>
          <p14:tracePt t="44408" x="6308725" y="5276850"/>
          <p14:tracePt t="44416" x="6251575" y="5268913"/>
          <p14:tracePt t="44424" x="6202363" y="5268913"/>
          <p14:tracePt t="44432" x="6080125" y="5260975"/>
          <p14:tracePt t="44440" x="6038850" y="5251450"/>
          <p14:tracePt t="44448" x="5997575" y="5251450"/>
          <p14:tracePt t="44456" x="5883275" y="5243513"/>
          <p14:tracePt t="44464" x="5849938" y="5235575"/>
          <p14:tracePt t="44472" x="5800725" y="5235575"/>
          <p14:tracePt t="44480" x="5670550" y="5219700"/>
          <p14:tracePt t="44488" x="5645150" y="5211763"/>
          <p14:tracePt t="44496" x="5621338" y="5211763"/>
          <p14:tracePt t="44504" x="5588000" y="5202238"/>
          <p14:tracePt t="44512" x="5564188" y="5202238"/>
          <p14:tracePt t="44520" x="5554663" y="5202238"/>
          <p14:tracePt t="44528" x="5505450" y="5202238"/>
          <p14:tracePt t="44544" x="5497513" y="5202238"/>
          <p14:tracePt t="44616" x="5497513" y="5211763"/>
          <p14:tracePt t="44632" x="5497513" y="5219700"/>
          <p14:tracePt t="44648" x="5497513" y="5227638"/>
          <p14:tracePt t="44656" x="5497513" y="5243513"/>
          <p14:tracePt t="44664" x="5497513" y="5284788"/>
          <p14:tracePt t="44672" x="5505450" y="5292725"/>
          <p14:tracePt t="44680" x="5505450" y="5318125"/>
          <p14:tracePt t="44688" x="5522913" y="5391150"/>
          <p14:tracePt t="44696" x="5530850" y="5399088"/>
          <p14:tracePt t="44704" x="5546725" y="5424488"/>
          <p14:tracePt t="44712" x="5554663" y="5497513"/>
          <p14:tracePt t="44720" x="5564188" y="5522913"/>
          <p14:tracePt t="44728" x="5564188" y="5538788"/>
          <p14:tracePt t="44736" x="5564188" y="5580063"/>
          <p14:tracePt t="44744" x="5572125" y="5588000"/>
          <p14:tracePt t="44753" x="5572125" y="5611813"/>
          <p14:tracePt t="44760" x="5580063" y="5645150"/>
          <p14:tracePt t="44768" x="5580063" y="5653088"/>
          <p14:tracePt t="44776" x="5580063" y="5661025"/>
          <p14:tracePt t="44784" x="5588000" y="5694363"/>
          <p14:tracePt t="44792" x="5588000" y="5702300"/>
          <p14:tracePt t="44808" x="5588000" y="5719763"/>
          <p14:tracePt t="44816" x="5588000" y="5735638"/>
          <p14:tracePt t="44824" x="5588000" y="5743575"/>
          <p14:tracePt t="44920" x="5588000" y="5719763"/>
          <p14:tracePt t="44929" x="5588000" y="5710238"/>
          <p14:tracePt t="44937" x="5588000" y="5694363"/>
          <p14:tracePt t="44944" x="5580063" y="5629275"/>
          <p14:tracePt t="44953" x="5580063" y="5588000"/>
          <p14:tracePt t="44960" x="5580063" y="5564188"/>
          <p14:tracePt t="44968" x="5572125" y="5456238"/>
          <p14:tracePt t="44976" x="5572125" y="5424488"/>
          <p14:tracePt t="44984" x="5572125" y="5383213"/>
          <p14:tracePt t="44992" x="5580063" y="5284788"/>
          <p14:tracePt t="45000" x="5580063" y="5243513"/>
          <p14:tracePt t="45008" x="5588000" y="5202238"/>
          <p14:tracePt t="45016" x="5588000" y="5103813"/>
          <p14:tracePt t="45024" x="5595938" y="5064125"/>
          <p14:tracePt t="45032" x="5611813" y="4948238"/>
          <p14:tracePt t="45040" x="5629275" y="4826000"/>
          <p14:tracePt t="45048" x="5637213" y="4776788"/>
          <p14:tracePt t="45056" x="5645150" y="4735513"/>
          <p14:tracePt t="45064" x="5653088" y="4670425"/>
          <p14:tracePt t="45072" x="5670550" y="4514850"/>
          <p14:tracePt t="45080" x="5670550" y="4383088"/>
          <p14:tracePt t="45088" x="5670550" y="4318000"/>
          <p14:tracePt t="45096" x="5670550" y="4162425"/>
          <p14:tracePt t="45104" x="5670550" y="4097338"/>
          <p14:tracePt t="45112" x="5670550" y="4040188"/>
          <p14:tracePt t="45120" x="5670550" y="3908425"/>
          <p14:tracePt t="45128" x="5670550" y="3843338"/>
          <p14:tracePt t="45136" x="5670550" y="3802063"/>
          <p14:tracePt t="45144" x="5670550" y="3662363"/>
          <p14:tracePt t="45153" x="5670550" y="3613150"/>
          <p14:tracePt t="45160" x="5670550" y="3482975"/>
          <p14:tracePt t="45169" x="5670550" y="3424238"/>
          <p14:tracePt t="45176" x="5653088" y="3302000"/>
          <p14:tracePt t="45185" x="5653088" y="3252788"/>
          <p14:tracePt t="45192" x="5645150" y="3203575"/>
          <p14:tracePt t="45202" x="5637213" y="3105150"/>
          <p14:tracePt t="45208" x="5629275" y="3071813"/>
          <p14:tracePt t="45219" x="5621338" y="3048000"/>
          <p14:tracePt t="45224" x="5611813" y="2965450"/>
          <p14:tracePt t="45236" x="5603875" y="2949575"/>
          <p14:tracePt t="45240" x="5603875" y="2925763"/>
          <p14:tracePt t="45252" x="5588000" y="2809875"/>
          <p14:tracePt t="45256" x="5588000" y="2786063"/>
          <p14:tracePt t="45269" x="5588000" y="2770188"/>
          <p14:tracePt t="45272" x="5580063" y="2703513"/>
          <p14:tracePt t="45286" x="5580063" y="2679700"/>
          <p14:tracePt t="45288" x="5580063" y="2654300"/>
          <p14:tracePt t="45302" x="5580063" y="2646363"/>
          <p14:tracePt t="45304" x="5580063" y="2573338"/>
          <p14:tracePt t="45319" x="5580063" y="2555875"/>
          <p14:tracePt t="45320" x="5580063" y="2532063"/>
          <p14:tracePt t="45336" x="5580063" y="2441575"/>
          <p14:tracePt t="45337" x="5580063" y="2425700"/>
          <p14:tracePt t="45352" x="5580063" y="2417763"/>
          <p14:tracePt t="45353" x="5580063" y="2384425"/>
          <p14:tracePt t="45369" x="5580063" y="2368550"/>
          <p14:tracePt t="45376" x="5580063" y="2319338"/>
          <p14:tracePt t="45385" x="5580063" y="2301875"/>
          <p14:tracePt t="45392" x="5580063" y="2293938"/>
          <p14:tracePt t="45402" x="5580063" y="2286000"/>
          <p14:tracePt t="45408" x="5580063" y="2244725"/>
          <p14:tracePt t="45424" x="5580063" y="2236788"/>
          <p14:tracePt t="45436" x="5580063" y="2212975"/>
          <p14:tracePt t="45440" x="5580063" y="2203450"/>
          <p14:tracePt t="45452" x="5580063" y="2195513"/>
          <p14:tracePt t="45456" x="5580063" y="2163763"/>
          <p14:tracePt t="45469" x="5580063" y="2154238"/>
          <p14:tracePt t="45480" x="5580063" y="2105025"/>
          <p14:tracePt t="45488" x="5580063" y="2097088"/>
          <p14:tracePt t="45584" x="5580063" y="2154238"/>
          <p14:tracePt t="45592" x="5580063" y="2179638"/>
          <p14:tracePt t="45600" x="5580063" y="2220913"/>
          <p14:tracePt t="45608" x="5595938" y="2351088"/>
          <p14:tracePt t="45616" x="5595938" y="2425700"/>
          <p14:tracePt t="45624" x="5595938" y="2474913"/>
          <p14:tracePt t="45632" x="5595938" y="2728913"/>
          <p14:tracePt t="45640" x="5595938" y="2809875"/>
          <p14:tracePt t="45648" x="5580063" y="2900363"/>
          <p14:tracePt t="45656" x="5580063" y="2982913"/>
          <p14:tracePt t="45664" x="5572125" y="3179763"/>
          <p14:tracePt t="45672" x="5564188" y="3260725"/>
          <p14:tracePt t="45680" x="5564188" y="3351213"/>
          <p14:tracePt t="45688" x="5554663" y="3548063"/>
          <p14:tracePt t="45696" x="5554663" y="3629025"/>
          <p14:tracePt t="45704" x="5554663" y="3711575"/>
          <p14:tracePt t="45712" x="5554663" y="4014788"/>
          <p14:tracePt t="45720" x="5554663" y="4097338"/>
          <p14:tracePt t="45728" x="5554663" y="4178300"/>
          <p14:tracePt t="45736" x="5564188" y="4351338"/>
          <p14:tracePt t="45744" x="5564188" y="4424363"/>
          <p14:tracePt t="45753" x="5572125" y="4498975"/>
          <p14:tracePt t="45760" x="5572125" y="4572000"/>
          <p14:tracePt t="45769" x="5572125" y="4703763"/>
          <p14:tracePt t="45776" x="5572125" y="4752975"/>
          <p14:tracePt t="45786" x="5572125" y="4802188"/>
          <p14:tracePt t="45792" x="5572125" y="4908550"/>
          <p14:tracePt t="45802" x="5572125" y="5006975"/>
          <p14:tracePt t="45808" x="5572125" y="5030788"/>
          <p14:tracePt t="45819" x="5572125" y="5103813"/>
          <p14:tracePt t="45824" x="5572125" y="5113338"/>
          <p14:tracePt t="45836" x="5572125" y="5129213"/>
          <p14:tracePt t="45840" x="5572125" y="5170488"/>
          <p14:tracePt t="45852" x="5572125" y="5186363"/>
          <p14:tracePt t="45864" x="5572125" y="5211763"/>
          <p14:tracePt t="45880" x="5572125" y="5219700"/>
          <p14:tracePt t="45937" x="5564188" y="5219700"/>
          <p14:tracePt t="45944" x="5538788" y="5194300"/>
          <p14:tracePt t="45953" x="5530850" y="5194300"/>
          <p14:tracePt t="45960" x="5530850" y="5186363"/>
          <p14:tracePt t="45968" x="5538788" y="5186363"/>
          <p14:tracePt t="45992" x="5546725" y="5186363"/>
          <p14:tracePt t="57208" x="5554663" y="5186363"/>
          <p14:tracePt t="57216" x="5580063" y="5186363"/>
          <p14:tracePt t="57240" x="5595938" y="5186363"/>
          <p14:tracePt t="57248" x="5670550" y="5162550"/>
          <p14:tracePt t="57257" x="5678488" y="5162550"/>
          <p14:tracePt t="57264" x="5702300" y="5153025"/>
          <p14:tracePt t="57273" x="5759450" y="5137150"/>
          <p14:tracePt t="57280" x="5776913" y="5137150"/>
          <p14:tracePt t="57288" x="5784850" y="5137150"/>
          <p14:tracePt t="57296" x="5857875" y="5129213"/>
          <p14:tracePt t="57306" x="5891213" y="5129213"/>
          <p14:tracePt t="57312" x="5924550" y="5121275"/>
          <p14:tracePt t="57320" x="6046788" y="5121275"/>
          <p14:tracePt t="57328" x="6186488" y="5095875"/>
          <p14:tracePt t="57336" x="6243638" y="5095875"/>
          <p14:tracePt t="57344" x="6391275" y="5080000"/>
          <p14:tracePt t="57352" x="6448425" y="5080000"/>
          <p14:tracePt t="57360" x="6489700" y="5072063"/>
          <p14:tracePt t="57368" x="6505575" y="5072063"/>
          <p14:tracePt t="57376" x="6546850" y="5064125"/>
          <p14:tracePt t="57424" x="6554788" y="5064125"/>
          <p14:tracePt t="57456" x="6562725" y="5064125"/>
          <p14:tracePt t="57496" x="6570663" y="5064125"/>
          <p14:tracePt t="57520" x="6580188" y="5064125"/>
          <p14:tracePt t="57528" x="6588125" y="5072063"/>
          <p14:tracePt t="57536" x="6596063" y="5072063"/>
          <p14:tracePt t="57552" x="6611938" y="5080000"/>
          <p14:tracePt t="57576" x="6619875" y="5080000"/>
          <p14:tracePt t="57584" x="6627813" y="5080000"/>
          <p14:tracePt t="57592" x="6645275" y="5087938"/>
          <p14:tracePt t="57600" x="6653213" y="5095875"/>
          <p14:tracePt t="57608" x="6702425" y="5121275"/>
          <p14:tracePt t="57616" x="6710363" y="5121275"/>
          <p14:tracePt t="57624" x="6735763" y="5137150"/>
          <p14:tracePt t="57632" x="6767513" y="5153025"/>
          <p14:tracePt t="57641" x="6775450" y="5162550"/>
          <p14:tracePt t="57656" x="6784975" y="5162550"/>
          <p14:tracePt t="57672" x="6784975" y="5170488"/>
          <p14:tracePt t="57688" x="6784975" y="5178425"/>
          <p14:tracePt t="57696" x="6784975" y="5186363"/>
          <p14:tracePt t="57704" x="6784975" y="5235575"/>
          <p14:tracePt t="57712" x="6784975" y="5243513"/>
          <p14:tracePt t="57720" x="6784975" y="5251450"/>
          <p14:tracePt t="57728" x="6767513" y="5276850"/>
          <p14:tracePt t="57736" x="6743700" y="5375275"/>
          <p14:tracePt t="57744" x="6735763" y="5416550"/>
          <p14:tracePt t="57752" x="6718300" y="5448300"/>
          <p14:tracePt t="57760" x="6669088" y="5546725"/>
          <p14:tracePt t="57768" x="6645275" y="5580063"/>
          <p14:tracePt t="57776" x="6619875" y="5603875"/>
          <p14:tracePt t="57784" x="6505575" y="5686425"/>
          <p14:tracePt t="57792" x="6456363" y="5702300"/>
          <p14:tracePt t="57800" x="6432550" y="5727700"/>
          <p14:tracePt t="57808" x="6357938" y="5735638"/>
          <p14:tracePt t="57816" x="6316663" y="5743575"/>
          <p14:tracePt t="57824" x="6308725" y="5743575"/>
          <p14:tracePt t="57832" x="6284913" y="5735638"/>
          <p14:tracePt t="57841" x="6227763" y="5727700"/>
          <p14:tracePt t="57848" x="6218238" y="5719763"/>
          <p14:tracePt t="57856" x="6202363" y="5710238"/>
          <p14:tracePt t="57864" x="6088063" y="5645150"/>
          <p14:tracePt t="57872" x="6072188" y="5629275"/>
          <p14:tracePt t="57880" x="6046788" y="5603875"/>
          <p14:tracePt t="57888" x="5964238" y="5538788"/>
          <p14:tracePt t="57896" x="5924550" y="5505450"/>
          <p14:tracePt t="57904" x="5883275" y="5473700"/>
          <p14:tracePt t="57912" x="5808663" y="5367338"/>
          <p14:tracePt t="57920" x="5768975" y="5318125"/>
          <p14:tracePt t="57929" x="5751513" y="5268913"/>
          <p14:tracePt t="57936" x="5727700" y="5243513"/>
          <p14:tracePt t="57944" x="5702300" y="5170488"/>
          <p14:tracePt t="57952" x="5661025" y="5095875"/>
          <p14:tracePt t="57960" x="5653088" y="5072063"/>
          <p14:tracePt t="57968" x="5653088" y="5022850"/>
          <p14:tracePt t="57976" x="5653088" y="5006975"/>
          <p14:tracePt t="57984" x="5653088" y="4981575"/>
          <p14:tracePt t="57992" x="5653088" y="4916488"/>
          <p14:tracePt t="58000" x="5653088" y="4899025"/>
          <p14:tracePt t="58008" x="5653088" y="4883150"/>
          <p14:tracePt t="58016" x="5653088" y="4833938"/>
          <p14:tracePt t="58024" x="5670550" y="4810125"/>
          <p14:tracePt t="58032" x="5670550" y="4802188"/>
          <p14:tracePt t="58041" x="5710238" y="4694238"/>
          <p14:tracePt t="58048" x="5727700" y="4670425"/>
          <p14:tracePt t="58057" x="5743575" y="4637088"/>
          <p14:tracePt t="58064" x="5751513" y="4629150"/>
          <p14:tracePt t="58073" x="5818188" y="4556125"/>
          <p14:tracePt t="58080" x="5849938" y="4522788"/>
          <p14:tracePt t="58090" x="5875338" y="4506913"/>
          <p14:tracePt t="58096" x="5973763" y="4424363"/>
          <p14:tracePt t="58107" x="6005513" y="4400550"/>
          <p14:tracePt t="58112" x="6038850" y="4375150"/>
          <p14:tracePt t="58123" x="6210300" y="4302125"/>
          <p14:tracePt t="58128" x="6235700" y="4294188"/>
          <p14:tracePt t="58140" x="6276975" y="4284663"/>
          <p14:tracePt t="58144" x="6365875" y="4260850"/>
          <p14:tracePt t="58157" x="6407150" y="4252913"/>
          <p14:tracePt t="58160" x="6432550" y="4252913"/>
          <p14:tracePt t="58173" x="6472238" y="4252913"/>
          <p14:tracePt t="58176" x="6546850" y="4252913"/>
          <p14:tracePt t="58190" x="6570663" y="4252913"/>
          <p14:tracePt t="58192" x="6604000" y="4260850"/>
          <p14:tracePt t="58207" x="6669088" y="4276725"/>
          <p14:tracePt t="58208" x="6743700" y="4318000"/>
          <p14:tracePt t="58223" x="6775450" y="4333875"/>
          <p14:tracePt t="58225" x="6865938" y="4408488"/>
          <p14:tracePt t="58240" x="6907213" y="4424363"/>
          <p14:tracePt t="58241" x="6948488" y="4457700"/>
          <p14:tracePt t="58257" x="7021513" y="4530725"/>
          <p14:tracePt t="58257" x="7046913" y="4556125"/>
          <p14:tracePt t="58264" x="7078663" y="4587875"/>
          <p14:tracePt t="58273" x="7135813" y="4662488"/>
          <p14:tracePt t="58280" x="7153275" y="4678363"/>
          <p14:tracePt t="58290" x="7185025" y="4711700"/>
          <p14:tracePt t="58296" x="7202488" y="4735513"/>
          <p14:tracePt t="58307" x="7275513" y="4818063"/>
          <p14:tracePt t="58312" x="7332663" y="4899025"/>
          <p14:tracePt t="58323" x="7350125" y="4932363"/>
          <p14:tracePt t="58328" x="7399338" y="5014913"/>
          <p14:tracePt t="58340" x="7415213" y="5038725"/>
          <p14:tracePt t="58344" x="7423150" y="5080000"/>
          <p14:tracePt t="58357" x="7439025" y="5162550"/>
          <p14:tracePt t="58360" x="7439025" y="5194300"/>
          <p14:tracePt t="58373" x="7439025" y="5219700"/>
          <p14:tracePt t="58376" x="7439025" y="5310188"/>
          <p14:tracePt t="58390" x="7439025" y="5326063"/>
          <p14:tracePt t="58392" x="7431088" y="5367338"/>
          <p14:tracePt t="58407" x="7399338" y="5440363"/>
          <p14:tracePt t="58408" x="7350125" y="5497513"/>
          <p14:tracePt t="58423" x="7324725" y="5530850"/>
          <p14:tracePt t="58425" x="7308850" y="5554663"/>
          <p14:tracePt t="58440" x="7243763" y="5621338"/>
          <p14:tracePt t="58442" x="7226300" y="5637213"/>
          <p14:tracePt t="58457" x="7194550" y="5670550"/>
          <p14:tracePt t="58457" x="7096125" y="5719763"/>
          <p14:tracePt t="58464" x="7062788" y="5743575"/>
          <p14:tracePt t="58473" x="7021513" y="5759450"/>
          <p14:tracePt t="58480" x="6873875" y="5834063"/>
          <p14:tracePt t="58490" x="6824663" y="5842000"/>
          <p14:tracePt t="58496" x="6792913" y="5857875"/>
          <p14:tracePt t="58507" x="6686550" y="5865813"/>
          <p14:tracePt t="58512" x="6637338" y="5875338"/>
          <p14:tracePt t="58523" x="6588125" y="5875338"/>
          <p14:tracePt t="58528" x="6530975" y="5875338"/>
          <p14:tracePt t="58540" x="6391275" y="5875338"/>
          <p14:tracePt t="58544" x="6334125" y="5865813"/>
          <p14:tracePt t="58557" x="6276975" y="5865813"/>
          <p14:tracePt t="58560" x="6137275" y="5849938"/>
          <p14:tracePt t="58573" x="6054725" y="5826125"/>
          <p14:tracePt t="58576" x="6030913" y="5818188"/>
          <p14:tracePt t="58590" x="5981700" y="5792788"/>
          <p14:tracePt t="58592" x="5981700" y="5784850"/>
          <p14:tracePt t="58607" x="5973763" y="5784850"/>
          <p14:tracePt t="58608" x="5973763" y="5776913"/>
          <p14:tracePt t="58623" x="5964238" y="5776913"/>
          <p14:tracePt t="64857" x="5973763" y="5776913"/>
          <p14:tracePt t="64872" x="5981700" y="5776913"/>
          <p14:tracePt t="73600" x="5989638" y="5776913"/>
          <p14:tracePt t="73608" x="5997575" y="5784850"/>
          <p14:tracePt t="73624" x="6005513" y="5784850"/>
          <p14:tracePt t="73648" x="6013450" y="5784850"/>
          <p14:tracePt t="73672" x="6022975" y="5792788"/>
          <p14:tracePt t="73832" x="6022975" y="5800725"/>
          <p14:tracePt t="73848" x="5964238" y="5751513"/>
          <p14:tracePt t="73856" x="5883275" y="5653088"/>
          <p14:tracePt t="73864" x="5857875" y="5629275"/>
          <p14:tracePt t="73872" x="5834063" y="5588000"/>
          <p14:tracePt t="74120" x="5857875" y="5678488"/>
          <p14:tracePt t="74129" x="5857875" y="5768975"/>
          <p14:tracePt t="74136" x="5857875" y="5808663"/>
          <p14:tracePt t="74144" x="5865813" y="5834063"/>
          <p14:tracePt t="74152" x="5875338" y="5915025"/>
          <p14:tracePt t="74160" x="5883275" y="5924550"/>
          <p14:tracePt t="74168" x="5883275" y="5915025"/>
          <p14:tracePt t="74184" x="5883275" y="5907088"/>
          <p14:tracePt t="74224" x="5883275" y="5899150"/>
          <p14:tracePt t="74272" x="5883275" y="5891213"/>
          <p14:tracePt t="74280" x="5907088" y="5883275"/>
          <p14:tracePt t="74288" x="5915025" y="5875338"/>
          <p14:tracePt t="74304" x="5964238" y="5857875"/>
          <p14:tracePt t="74312" x="5973763" y="5849938"/>
          <p14:tracePt t="74320" x="6013450" y="5842000"/>
          <p14:tracePt t="74329" x="6038850" y="5834063"/>
          <p14:tracePt t="74336" x="6129338" y="5792788"/>
          <p14:tracePt t="74344" x="6194425" y="5784850"/>
          <p14:tracePt t="74352" x="6243638" y="5768975"/>
          <p14:tracePt t="74360" x="6373813" y="5759450"/>
          <p14:tracePt t="74368" x="6505575" y="5735638"/>
          <p14:tracePt t="74376" x="6570663" y="5727700"/>
          <p14:tracePt t="74384" x="6694488" y="5719763"/>
          <p14:tracePt t="74392" x="6726238" y="5719763"/>
          <p14:tracePt t="74400" x="6759575" y="5710238"/>
          <p14:tracePt t="74408" x="6824663" y="5710238"/>
          <p14:tracePt t="74416" x="6834188" y="5710238"/>
          <p14:tracePt t="74424" x="6842125" y="5710238"/>
          <p14:tracePt t="74440" x="6850063" y="5702300"/>
          <p14:tracePt t="74464" x="6858000" y="5702300"/>
          <p14:tracePt t="74488" x="6865938" y="5702300"/>
          <p14:tracePt t="74504" x="6873875" y="5702300"/>
          <p14:tracePt t="74512" x="6881813" y="5694363"/>
          <p14:tracePt t="74529" x="6891338" y="5694363"/>
          <p14:tracePt t="74536" x="6915150" y="5678488"/>
          <p14:tracePt t="74552" x="6923088" y="5678488"/>
          <p14:tracePt t="74568" x="6931025" y="5670550"/>
          <p14:tracePt t="74592" x="6940550" y="5661025"/>
          <p14:tracePt t="74600" x="6948488" y="5661025"/>
          <p14:tracePt t="74608" x="6948488" y="5653088"/>
          <p14:tracePt t="74616" x="6956425" y="5653088"/>
          <p14:tracePt t="74624" x="6956425" y="5645150"/>
          <p14:tracePt t="74632" x="6964363" y="5645150"/>
          <p14:tracePt t="74640" x="6972300" y="5637213"/>
          <p14:tracePt t="74648" x="6972300" y="5629275"/>
          <p14:tracePt t="74664" x="6980238" y="5621338"/>
          <p14:tracePt t="74672" x="6989763" y="5588000"/>
          <p14:tracePt t="74680" x="6997700" y="5580063"/>
          <p14:tracePt t="74696" x="7013575" y="5538788"/>
          <p14:tracePt t="74712" x="7021513" y="5514975"/>
          <p14:tracePt t="74720" x="7029450" y="5505450"/>
          <p14:tracePt t="74729" x="7029450" y="5497513"/>
          <p14:tracePt t="74736" x="7038975" y="5489575"/>
          <p14:tracePt t="74744" x="7038975" y="5473700"/>
          <p14:tracePt t="74760" x="7046913" y="5473700"/>
          <p14:tracePt t="74768" x="7046913" y="5465763"/>
          <p14:tracePt t="74784" x="7054850" y="5465763"/>
          <p14:tracePt t="74800" x="7054850" y="5456238"/>
          <p14:tracePt t="74816" x="7062788" y="5456238"/>
          <p14:tracePt t="74824" x="7088188" y="5448300"/>
          <p14:tracePt t="74840" x="7096125" y="5448300"/>
          <p14:tracePt t="74848" x="7127875" y="5448300"/>
          <p14:tracePt t="74856" x="7153275" y="5448300"/>
          <p14:tracePt t="74864" x="7161213" y="5448300"/>
          <p14:tracePt t="74872" x="7234238" y="5448300"/>
          <p14:tracePt t="74880" x="7275513" y="5448300"/>
          <p14:tracePt t="74888" x="7308850" y="5456238"/>
          <p14:tracePt t="74896" x="7358063" y="5465763"/>
          <p14:tracePt t="74904" x="7554913" y="5514975"/>
          <p14:tracePt t="74912" x="7586663" y="5530850"/>
          <p14:tracePt t="74920" x="7620000" y="5538788"/>
          <p14:tracePt t="74929" x="7710488" y="5588000"/>
          <p14:tracePt t="74936" x="7718425" y="5595938"/>
          <p14:tracePt t="74944" x="7742238" y="5603875"/>
          <p14:tracePt t="74952" x="7783513" y="5637213"/>
          <p14:tracePt t="74960" x="7791450" y="5645150"/>
          <p14:tracePt t="74968" x="7800975" y="5653088"/>
          <p14:tracePt t="74976" x="7808913" y="5686425"/>
          <p14:tracePt t="74984" x="7808913" y="5702300"/>
          <p14:tracePt t="74992" x="7808913" y="5751513"/>
          <p14:tracePt t="75000" x="7808913" y="5818188"/>
          <p14:tracePt t="75008" x="7808913" y="5842000"/>
          <p14:tracePt t="75016" x="7800975" y="5857875"/>
          <p14:tracePt t="75024" x="7783513" y="5883275"/>
          <p14:tracePt t="75032" x="7718425" y="5956300"/>
          <p14:tracePt t="75040" x="7693025" y="5989638"/>
          <p14:tracePt t="75048" x="7653338" y="6005513"/>
          <p14:tracePt t="75056" x="7562850" y="6080125"/>
          <p14:tracePt t="75064" x="7529513" y="6096000"/>
          <p14:tracePt t="75072" x="7505700" y="6111875"/>
          <p14:tracePt t="75080" x="7366000" y="6186488"/>
          <p14:tracePt t="75088" x="7350125" y="6186488"/>
          <p14:tracePt t="75096" x="7308850" y="6202363"/>
          <p14:tracePt t="75104" x="7210425" y="6218238"/>
          <p14:tracePt t="75113" x="7194550" y="6227763"/>
          <p14:tracePt t="75120" x="7153275" y="6235700"/>
          <p14:tracePt t="75129" x="7104063" y="6243638"/>
          <p14:tracePt t="75136" x="7013575" y="6251575"/>
          <p14:tracePt t="75145" x="6972300" y="6251575"/>
          <p14:tracePt t="75152" x="6923088" y="6251575"/>
          <p14:tracePt t="75162" x="6751638" y="6243638"/>
          <p14:tracePt t="75168" x="6710363" y="6235700"/>
          <p14:tracePt t="75178" x="6661150" y="6235700"/>
          <p14:tracePt t="75184" x="6538913" y="6202363"/>
          <p14:tracePt t="75195" x="6489700" y="6194425"/>
          <p14:tracePt t="75200" x="6440488" y="6186488"/>
          <p14:tracePt t="75212" x="6334125" y="6169025"/>
          <p14:tracePt t="75216" x="6292850" y="6161088"/>
          <p14:tracePt t="75228" x="6276975" y="6153150"/>
          <p14:tracePt t="75232" x="6235700" y="6137275"/>
          <p14:tracePt t="75245" x="6153150" y="6119813"/>
          <p14:tracePt t="75248" x="6096000" y="6103938"/>
          <p14:tracePt t="75262" x="6088063" y="6096000"/>
          <p14:tracePt t="75264" x="6046788" y="6072188"/>
          <p14:tracePt t="75279" x="6038850" y="6062663"/>
          <p14:tracePt t="75280" x="6030913" y="6054725"/>
          <p14:tracePt t="75295" x="5981700" y="6013450"/>
          <p14:tracePt t="75296" x="5956300" y="5981700"/>
          <p14:tracePt t="75312" x="5940425" y="5956300"/>
          <p14:tracePt t="75313" x="5891213" y="5891213"/>
          <p14:tracePt t="75328" x="5883275" y="5865813"/>
          <p14:tracePt t="75329" x="5865813" y="5842000"/>
          <p14:tracePt t="75336" x="5808663" y="5735638"/>
          <p14:tracePt t="75345" x="5792788" y="5710238"/>
          <p14:tracePt t="75352" x="5792788" y="5686425"/>
          <p14:tracePt t="75362" x="5792788" y="5678488"/>
          <p14:tracePt t="75368" x="5784850" y="5603875"/>
          <p14:tracePt t="75378" x="5784850" y="5595938"/>
          <p14:tracePt t="75384" x="5792788" y="5572125"/>
          <p14:tracePt t="75395" x="5808663" y="5505450"/>
          <p14:tracePt t="75400" x="5818188" y="5481638"/>
          <p14:tracePt t="75412" x="5826125" y="5473700"/>
          <p14:tracePt t="75416" x="5865813" y="5424488"/>
          <p14:tracePt t="75428" x="5875338" y="5416550"/>
          <p14:tracePt t="75432" x="5891213" y="5399088"/>
          <p14:tracePt t="75445" x="6013450" y="5326063"/>
          <p14:tracePt t="75448" x="6038850" y="5318125"/>
          <p14:tracePt t="75462" x="6062663" y="5310188"/>
          <p14:tracePt t="75464" x="6111875" y="5292725"/>
          <p14:tracePt t="75478" x="6202363" y="5276850"/>
          <p14:tracePt t="75480" x="6243638" y="5276850"/>
          <p14:tracePt t="75495" x="6292850" y="5268913"/>
          <p14:tracePt t="75497" x="6399213" y="5260975"/>
          <p14:tracePt t="75512" x="6432550" y="5260975"/>
          <p14:tracePt t="75513" x="6481763" y="5260975"/>
          <p14:tracePt t="75529" x="6627813" y="5260975"/>
          <p14:tracePt t="75530" x="6653213" y="5260975"/>
          <p14:tracePt t="75545" x="6677025" y="5260975"/>
          <p14:tracePt t="75546" x="6751638" y="5268913"/>
          <p14:tracePt t="75552" x="6759575" y="5276850"/>
          <p14:tracePt t="75562" x="6784975" y="5284788"/>
          <p14:tracePt t="75568" x="6850063" y="5318125"/>
          <p14:tracePt t="75578" x="6865938" y="5326063"/>
          <p14:tracePt t="75584" x="6899275" y="5341938"/>
          <p14:tracePt t="75595" x="6923088" y="5357813"/>
          <p14:tracePt t="75600" x="6997700" y="5391150"/>
          <p14:tracePt t="75612" x="7070725" y="5440363"/>
          <p14:tracePt t="75616" x="7096125" y="5465763"/>
          <p14:tracePt t="75628" x="7161213" y="5514975"/>
          <p14:tracePt t="75632" x="7194550" y="5538788"/>
          <p14:tracePt t="75645" x="7210425" y="5554663"/>
          <p14:tracePt t="75648" x="7251700" y="5611813"/>
          <p14:tracePt t="75662" x="7275513" y="5637213"/>
          <p14:tracePt t="75664" x="7283450" y="5645150"/>
          <p14:tracePt t="75679" x="7308850" y="5719763"/>
          <p14:tracePt t="75680" x="7308850" y="5735638"/>
          <p14:tracePt t="75695" x="7324725" y="5751513"/>
          <p14:tracePt t="75696" x="7342188" y="5818188"/>
          <p14:tracePt t="75712" x="7350125" y="5891213"/>
          <p14:tracePt t="75713" x="7358063" y="5907088"/>
          <p14:tracePt t="75728" x="7358063" y="5924550"/>
          <p14:tracePt t="75729" x="7358063" y="5997575"/>
          <p14:tracePt t="75736" x="7358063" y="6013450"/>
          <p14:tracePt t="75745" x="7358063" y="6038850"/>
          <p14:tracePt t="75752" x="7350125" y="6111875"/>
          <p14:tracePt t="75762" x="7342188" y="6129338"/>
          <p14:tracePt t="75768" x="7332663" y="6145213"/>
          <p14:tracePt t="75778" x="7292975" y="6259513"/>
          <p14:tracePt t="75784" x="7292975" y="6267450"/>
          <p14:tracePt t="75795" x="7283450" y="6276975"/>
          <p14:tracePt t="75800" x="7251700" y="6350000"/>
          <p14:tracePt t="75812" x="7243763" y="6365875"/>
          <p14:tracePt t="75816" x="7243763" y="6373813"/>
          <p14:tracePt t="75828" x="7234238" y="6383338"/>
          <p14:tracePt t="75832" x="7169150" y="6423025"/>
          <p14:tracePt t="75845" x="7145338" y="6440488"/>
          <p14:tracePt t="75848" x="7127875" y="6456363"/>
          <p14:tracePt t="75862" x="7054850" y="6489700"/>
          <p14:tracePt t="75864" x="6956425" y="6521450"/>
          <p14:tracePt t="75879" x="6915150" y="6538913"/>
          <p14:tracePt t="75880" x="6800850" y="6554788"/>
          <p14:tracePt t="75895" x="6751638" y="6562725"/>
          <p14:tracePt t="75896" x="6694488" y="6570663"/>
          <p14:tracePt t="75912" x="6546850" y="6580188"/>
          <p14:tracePt t="75913" x="6489700" y="6580188"/>
          <p14:tracePt t="75928" x="6440488" y="6580188"/>
          <p14:tracePt t="75929" x="6383338" y="6580188"/>
          <p14:tracePt t="75936" x="6259513" y="6580188"/>
          <p14:tracePt t="75945" x="6210300" y="6580188"/>
          <p14:tracePt t="75952" x="6186488" y="6580188"/>
          <p14:tracePt t="75962" x="6129338" y="6562725"/>
          <p14:tracePt t="75968" x="6119813" y="6562725"/>
          <p14:tracePt t="75978" x="6088063" y="6554788"/>
          <p14:tracePt t="75984" x="6080125" y="6546850"/>
          <p14:tracePt t="76144" x="6072188" y="6546850"/>
          <p14:tracePt t="76152" x="6072188" y="6538913"/>
          <p14:tracePt t="76160" x="6072188" y="6530975"/>
          <p14:tracePt t="76176" x="6072188" y="6521450"/>
          <p14:tracePt t="76184" x="6080125" y="6505575"/>
          <p14:tracePt t="76192" x="6080125" y="6489700"/>
          <p14:tracePt t="76208" x="6088063" y="6481763"/>
          <p14:tracePt t="76216" x="6088063" y="6456363"/>
          <p14:tracePt t="76240" x="6096000" y="6456363"/>
          <p14:tracePt t="76560" x="6096000" y="6448425"/>
          <p14:tracePt t="76568" x="6153150" y="6383338"/>
          <p14:tracePt t="76576" x="6169025" y="6357938"/>
          <p14:tracePt t="76584" x="6186488" y="6342063"/>
          <p14:tracePt t="76592" x="6210300" y="6292850"/>
          <p14:tracePt t="76600" x="6210300" y="6267450"/>
          <p14:tracePt t="76608" x="6218238" y="6251575"/>
          <p14:tracePt t="76616" x="6235700" y="6161088"/>
          <p14:tracePt t="76624" x="6243638" y="6137275"/>
          <p14:tracePt t="76632" x="6243638" y="6129338"/>
          <p14:tracePt t="76640" x="6243638" y="6072188"/>
          <p14:tracePt t="76648" x="6243638" y="6046788"/>
          <p14:tracePt t="76656" x="6243638" y="6013450"/>
          <p14:tracePt t="76664" x="6243638" y="5997575"/>
          <p14:tracePt t="76672" x="6251575" y="5973763"/>
          <p14:tracePt t="76688" x="6251575" y="5956300"/>
          <p14:tracePt t="76696" x="6259513" y="5940425"/>
          <p14:tracePt t="76704" x="6259513" y="5932488"/>
          <p14:tracePt t="76713" x="6267450" y="5924550"/>
          <p14:tracePt t="76720" x="6276975" y="5891213"/>
          <p14:tracePt t="76729" x="6284913" y="5883275"/>
          <p14:tracePt t="76736" x="6284913" y="5875338"/>
          <p14:tracePt t="76744" x="6308725" y="5818188"/>
          <p14:tracePt t="76752" x="6308725" y="5808663"/>
          <p14:tracePt t="76768" x="6326188" y="5784850"/>
          <p14:tracePt t="76776" x="6326188" y="5776913"/>
          <p14:tracePt t="76792" x="6326188" y="5768975"/>
          <p14:tracePt t="76808" x="6334125" y="5768975"/>
          <p14:tracePt t="79417" x="6334125" y="5751513"/>
          <p14:tracePt t="79456" x="6334125" y="5743575"/>
          <p14:tracePt t="79808" x="6334125" y="5735638"/>
          <p14:tracePt t="79824" x="6334125" y="5727700"/>
          <p14:tracePt t="79840" x="6334125" y="5710238"/>
          <p14:tracePt t="79864" x="6334125" y="5694363"/>
          <p14:tracePt t="79881" x="6334125" y="5686425"/>
          <p14:tracePt t="79888" x="6326188" y="5653088"/>
          <p14:tracePt t="79897" x="6326188" y="5645150"/>
          <p14:tracePt t="79912" x="6316663" y="5621338"/>
          <p14:tracePt t="79920" x="6316663" y="5611813"/>
          <p14:tracePt t="79936" x="6308725" y="5603875"/>
          <p14:tracePt t="79944" x="6300788" y="5572125"/>
          <p14:tracePt t="79960" x="6300788" y="5564188"/>
          <p14:tracePt t="79976" x="6300788" y="5554663"/>
          <p14:tracePt t="80000" x="6300788" y="5546725"/>
          <p14:tracePt t="80016" x="6300788" y="5538788"/>
          <p14:tracePt t="80032" x="6300788" y="5530850"/>
          <p14:tracePt t="80056" x="6300788" y="5522913"/>
          <p14:tracePt t="80064" x="6292850" y="5522913"/>
          <p14:tracePt t="80192" x="6284913" y="5522913"/>
          <p14:tracePt t="80200" x="6210300" y="5440363"/>
          <p14:tracePt t="80416" x="6194425" y="5424488"/>
          <p14:tracePt t="80424" x="6129338" y="5334000"/>
          <p14:tracePt t="80448" x="6119813" y="5334000"/>
          <p14:tracePt t="80456" x="6119813" y="5326063"/>
          <p14:tracePt t="80496" x="6119813" y="5318125"/>
          <p14:tracePt t="80504" x="6119813" y="5310188"/>
          <p14:tracePt t="80512" x="6119813" y="5300663"/>
          <p14:tracePt t="80520" x="6119813" y="5292725"/>
          <p14:tracePt t="80528" x="6129338" y="5235575"/>
          <p14:tracePt t="80536" x="6137275" y="5194300"/>
          <p14:tracePt t="80544" x="6145213" y="5113338"/>
          <p14:tracePt t="80552" x="6178550" y="5006975"/>
          <p14:tracePt t="80560" x="6186488" y="4940300"/>
          <p14:tracePt t="80568" x="6194425" y="4899025"/>
          <p14:tracePt t="80576" x="6202363" y="4784725"/>
          <p14:tracePt t="80584" x="6210300" y="4735513"/>
          <p14:tracePt t="80592" x="6218238" y="4678363"/>
          <p14:tracePt t="80600" x="6235700" y="4556125"/>
          <p14:tracePt t="80608" x="6251575" y="4498975"/>
          <p14:tracePt t="80616" x="6259513" y="4457700"/>
          <p14:tracePt t="80624" x="6259513" y="4424363"/>
          <p14:tracePt t="80632" x="6316663" y="4244975"/>
          <p14:tracePt t="80640" x="6316663" y="4203700"/>
          <p14:tracePt t="80648" x="6326188" y="4178300"/>
          <p14:tracePt t="80656" x="6350000" y="4097338"/>
          <p14:tracePt t="80664" x="6350000" y="4071938"/>
          <p14:tracePt t="80672" x="6350000" y="4048125"/>
          <p14:tracePt t="80681" x="6365875" y="3990975"/>
          <p14:tracePt t="80688" x="6373813" y="3965575"/>
          <p14:tracePt t="80697" x="6383338" y="3957638"/>
          <p14:tracePt t="80704" x="6391275" y="3900488"/>
          <p14:tracePt t="80713" x="6407150" y="3851275"/>
          <p14:tracePt t="80720" x="6407150" y="3843338"/>
          <p14:tracePt t="80730" x="6407150" y="3817938"/>
          <p14:tracePt t="80744" x="6415088" y="3810000"/>
          <p14:tracePt t="80752" x="6415088" y="3802063"/>
          <p14:tracePt t="80760" x="6415088" y="3786188"/>
          <p14:tracePt t="80768" x="6415088" y="3776663"/>
          <p14:tracePt t="80784" x="6423025" y="3768725"/>
          <p14:tracePt t="80864" x="6432550" y="3776663"/>
          <p14:tracePt t="80888" x="6448425" y="3776663"/>
          <p14:tracePt t="80912" x="6472238" y="3786188"/>
          <p14:tracePt t="80920" x="6481763" y="3786188"/>
          <p14:tracePt t="80936" x="6505575" y="3786188"/>
          <p14:tracePt t="80952" x="6513513" y="3786188"/>
          <p14:tracePt t="80960" x="6538913" y="3776663"/>
          <p14:tracePt t="80976" x="6546850" y="3776663"/>
          <p14:tracePt t="80984" x="6554788" y="3760788"/>
          <p14:tracePt t="80992" x="6619875" y="3703638"/>
          <p14:tracePt t="81008" x="6637338" y="3695700"/>
          <p14:tracePt t="81016" x="6653213" y="3662363"/>
          <p14:tracePt t="81024" x="6661150" y="3654425"/>
          <p14:tracePt t="81032" x="6669088" y="3646488"/>
          <p14:tracePt t="81040" x="6677025" y="3629025"/>
          <p14:tracePt t="81048" x="6686550" y="3613150"/>
          <p14:tracePt t="81064" x="6702425" y="3571875"/>
          <p14:tracePt t="81081" x="6718300" y="3532188"/>
          <p14:tracePt t="81088" x="6726238" y="3498850"/>
          <p14:tracePt t="81096" x="6735763" y="3490913"/>
          <p14:tracePt t="81104" x="6735763" y="3482975"/>
          <p14:tracePt t="81112" x="6735763" y="3473450"/>
          <p14:tracePt t="81120" x="6743700" y="3441700"/>
          <p14:tracePt t="81128" x="6743700" y="3433763"/>
          <p14:tracePt t="81144" x="6743700" y="3408363"/>
          <p14:tracePt t="81152" x="6743700" y="3400425"/>
          <p14:tracePt t="81168" x="6751638" y="3335338"/>
          <p14:tracePt t="81176" x="6759575" y="3335338"/>
          <p14:tracePt t="81184" x="6759575" y="3325813"/>
          <p14:tracePt t="81192" x="6767513" y="3294063"/>
          <p14:tracePt t="81200" x="6775450" y="3286125"/>
          <p14:tracePt t="81208" x="6775450" y="3278188"/>
          <p14:tracePt t="81216" x="6784975" y="3244850"/>
          <p14:tracePt t="81224" x="6784975" y="3236913"/>
          <p14:tracePt t="81232" x="6784975" y="3228975"/>
          <p14:tracePt t="81248" x="6800850" y="3203575"/>
          <p14:tracePt t="81280" x="6800850" y="3195638"/>
          <p14:tracePt t="81488" x="6800850" y="3187700"/>
          <p14:tracePt t="81496" x="6792913" y="3179763"/>
          <p14:tracePt t="81520" x="6792913" y="3162300"/>
          <p14:tracePt t="81544" x="6784975" y="3154363"/>
          <p14:tracePt t="81552" x="6767513" y="3113088"/>
          <p14:tracePt t="81560" x="6767513" y="3105150"/>
          <p14:tracePt t="81576" x="6759575" y="3081338"/>
          <p14:tracePt t="81584" x="6751638" y="3071813"/>
          <p14:tracePt t="81600" x="6743700" y="3048000"/>
          <p14:tracePt t="81608" x="6743700" y="3040063"/>
          <p14:tracePt t="81616" x="6735763" y="3040063"/>
          <p14:tracePt t="81624" x="6735763" y="3014663"/>
          <p14:tracePt t="81632" x="6726238" y="3006725"/>
          <p14:tracePt t="81640" x="6726238" y="2998788"/>
          <p14:tracePt t="81648" x="6726238" y="2990850"/>
          <p14:tracePt t="81656" x="6718300" y="2974975"/>
          <p14:tracePt t="81664" x="6718300" y="2965450"/>
          <p14:tracePt t="81672" x="6718300" y="2957513"/>
          <p14:tracePt t="81681" x="6710363" y="2941638"/>
          <p14:tracePt t="81688" x="6710363" y="2933700"/>
          <p14:tracePt t="81704" x="6702425" y="2925763"/>
          <p14:tracePt t="81784" x="6694488" y="2941638"/>
          <p14:tracePt t="81800" x="6686550" y="2941638"/>
          <p14:tracePt t="81808" x="6686550" y="2957513"/>
          <p14:tracePt t="81824" x="6677025" y="2957513"/>
          <p14:tracePt t="82008" x="6669088" y="2949575"/>
          <p14:tracePt t="82016" x="6661150" y="2941638"/>
          <p14:tracePt t="82024" x="6661150" y="2933700"/>
          <p14:tracePt t="82032" x="6645275" y="2908300"/>
          <p14:tracePt t="82040" x="6645275" y="2900363"/>
          <p14:tracePt t="82056" x="6637338" y="2876550"/>
          <p14:tracePt t="82064" x="6637338" y="2867025"/>
          <p14:tracePt t="82072" x="6627813" y="2867025"/>
          <p14:tracePt t="82081" x="6627813" y="2859088"/>
          <p14:tracePt t="82096" x="6627813" y="2851150"/>
          <p14:tracePt t="82112" x="6627813" y="2843213"/>
          <p14:tracePt t="82304" x="6637338" y="2843213"/>
          <p14:tracePt t="82344" x="6627813" y="2843213"/>
          <p14:tracePt t="82360" x="6627813" y="2851150"/>
          <p14:tracePt t="82368" x="6619875" y="2851150"/>
          <p14:tracePt t="82376" x="6611938" y="2859088"/>
          <p14:tracePt t="82392" x="6596063" y="2867025"/>
          <p14:tracePt t="82400" x="6596063" y="2876550"/>
          <p14:tracePt t="82416" x="6562725" y="2908300"/>
          <p14:tracePt t="82424" x="6554788" y="2916238"/>
          <p14:tracePt t="82432" x="6546850" y="2916238"/>
          <p14:tracePt t="82440" x="6497638" y="2957513"/>
          <p14:tracePt t="82448" x="6497638" y="2965450"/>
          <p14:tracePt t="82456" x="6481763" y="2974975"/>
          <p14:tracePt t="82464" x="6448425" y="2982913"/>
          <p14:tracePt t="82481" x="6440488" y="2982913"/>
          <p14:tracePt t="82496" x="6423025" y="2974975"/>
          <p14:tracePt t="82512" x="6391275" y="2949575"/>
          <p14:tracePt t="82520" x="6326188" y="2908300"/>
          <p14:tracePt t="82528" x="6326188" y="2900363"/>
          <p14:tracePt t="82536" x="6308725" y="2884488"/>
          <p14:tracePt t="82544" x="6227763" y="2770188"/>
          <p14:tracePt t="82552" x="6218238" y="2760663"/>
          <p14:tracePt t="82560" x="6194425" y="2736850"/>
          <p14:tracePt t="82568" x="6153150" y="2671763"/>
          <p14:tracePt t="82576" x="6129338" y="2638425"/>
          <p14:tracePt t="82584" x="6103938" y="2613025"/>
          <p14:tracePt t="82592" x="6096000" y="2597150"/>
          <p14:tracePt t="82600" x="6054725" y="2524125"/>
          <p14:tracePt t="82608" x="6038850" y="2498725"/>
          <p14:tracePt t="82616" x="6030913" y="2482850"/>
          <p14:tracePt t="82624" x="6005513" y="2417763"/>
          <p14:tracePt t="82632" x="5981700" y="2343150"/>
          <p14:tracePt t="82640" x="5981700" y="2335213"/>
          <p14:tracePt t="82649" x="5981700" y="2309813"/>
          <p14:tracePt t="82656" x="5997575" y="2252663"/>
          <p14:tracePt t="82665" x="5997575" y="2228850"/>
          <p14:tracePt t="82672" x="6046788" y="2163763"/>
          <p14:tracePt t="82681" x="6054725" y="2138363"/>
          <p14:tracePt t="82688" x="6062663" y="2130425"/>
          <p14:tracePt t="82698" x="6119813" y="2055813"/>
          <p14:tracePt t="82704" x="6153150" y="2032000"/>
          <p14:tracePt t="82715" x="6153150" y="2024063"/>
          <p14:tracePt t="82720" x="6186488" y="2008188"/>
          <p14:tracePt t="82731" x="6227763" y="1974850"/>
          <p14:tracePt t="82736" x="6243638" y="1958975"/>
          <p14:tracePt t="82748" x="6284913" y="1925638"/>
          <p14:tracePt t="82752" x="6308725" y="1900238"/>
          <p14:tracePt t="82768" x="6316663" y="1892300"/>
          <p14:tracePt t="82781" x="6326188" y="1892300"/>
          <p14:tracePt t="82784" x="6334125" y="1892300"/>
          <p14:tracePt t="82808" x="6342063" y="1892300"/>
          <p14:tracePt t="82832" x="6423025" y="1949450"/>
          <p14:tracePt t="82840" x="6440488" y="1966913"/>
          <p14:tracePt t="82849" x="6448425" y="1974850"/>
          <p14:tracePt t="82856" x="6513513" y="2032000"/>
          <p14:tracePt t="82864" x="6530975" y="2047875"/>
          <p14:tracePt t="82872" x="6562725" y="2073275"/>
          <p14:tracePt t="82880" x="6627813" y="2146300"/>
          <p14:tracePt t="82888" x="6653213" y="2163763"/>
          <p14:tracePt t="82896" x="6686550" y="2195513"/>
          <p14:tracePt t="82904" x="6726238" y="2236788"/>
          <p14:tracePt t="82912" x="6759575" y="2278063"/>
          <p14:tracePt t="82929" x="6784975" y="2319338"/>
          <p14:tracePt t="82944" x="6792913" y="2327275"/>
          <p14:tracePt t="82952" x="6792913" y="2335213"/>
          <p14:tracePt t="82960" x="6800850" y="2376488"/>
          <p14:tracePt t="82968" x="6800850" y="2392363"/>
          <p14:tracePt t="82976" x="6800850" y="2408238"/>
          <p14:tracePt t="82984" x="6800850" y="2466975"/>
          <p14:tracePt t="82992" x="6800850" y="2490788"/>
          <p14:tracePt t="83000" x="6784975" y="2547938"/>
          <p14:tracePt t="83008" x="6767513" y="2622550"/>
          <p14:tracePt t="83016" x="6759575" y="2638425"/>
          <p14:tracePt t="83024" x="6751638" y="2654300"/>
          <p14:tracePt t="83032" x="6726238" y="2703513"/>
          <p14:tracePt t="83040" x="6726238" y="2711450"/>
          <p14:tracePt t="83056" x="6702425" y="2744788"/>
          <p14:tracePt t="83072" x="6694488" y="2752725"/>
          <p14:tracePt t="83088" x="6686550" y="2752725"/>
          <p14:tracePt t="83112" x="6677025" y="2760663"/>
          <p14:tracePt t="83120" x="6669088" y="2760663"/>
          <p14:tracePt t="83136" x="6596063" y="2760663"/>
          <p14:tracePt t="83144" x="6570663" y="2760663"/>
          <p14:tracePt t="83152" x="6538913" y="2752725"/>
          <p14:tracePt t="83160" x="6440488" y="2736850"/>
          <p14:tracePt t="83168" x="6365875" y="2703513"/>
          <p14:tracePt t="83176" x="6350000" y="2703513"/>
          <p14:tracePt t="83184" x="6334125" y="2695575"/>
          <p14:tracePt t="83192" x="6284913" y="2679700"/>
          <p14:tracePt t="83200" x="6276975" y="2679700"/>
          <p14:tracePt t="83208" x="6276975" y="2671763"/>
          <p14:tracePt t="83216" x="6267450" y="2671763"/>
          <p14:tracePt t="83312" x="6276975" y="2662238"/>
          <p14:tracePt t="83320" x="6284913" y="2662238"/>
          <p14:tracePt t="83328" x="6292850" y="2662238"/>
          <p14:tracePt t="83336" x="6308725" y="2662238"/>
          <p14:tracePt t="83344" x="6373813" y="2638425"/>
          <p14:tracePt t="83352" x="6399213" y="2638425"/>
          <p14:tracePt t="83360" x="6472238" y="2613025"/>
          <p14:tracePt t="83368" x="6580188" y="2589213"/>
          <p14:tracePt t="83376" x="6619875" y="2581275"/>
          <p14:tracePt t="83384" x="6653213" y="2573338"/>
          <p14:tracePt t="83392" x="6767513" y="2555875"/>
          <p14:tracePt t="83400" x="6800850" y="2547938"/>
          <p14:tracePt t="83408" x="6850063" y="2540000"/>
          <p14:tracePt t="83416" x="6948488" y="2540000"/>
          <p14:tracePt t="83424" x="6980238" y="2532063"/>
          <p14:tracePt t="83432" x="7029450" y="2532063"/>
          <p14:tracePt t="83440" x="7062788" y="2532063"/>
          <p14:tracePt t="83449" x="7202488" y="2532063"/>
          <p14:tracePt t="83456" x="7218363" y="2532063"/>
          <p14:tracePt t="83464" x="7234238" y="2532063"/>
          <p14:tracePt t="83472" x="7267575" y="2540000"/>
          <p14:tracePt t="83480" x="7275513" y="2540000"/>
          <p14:tracePt t="83488" x="7292975" y="2540000"/>
          <p14:tracePt t="83496" x="7350125" y="2547938"/>
          <p14:tracePt t="83504" x="7381875" y="2547938"/>
          <p14:tracePt t="83512" x="7407275" y="2555875"/>
          <p14:tracePt t="83520" x="7480300" y="2573338"/>
          <p14:tracePt t="83528" x="7488238" y="2581275"/>
          <p14:tracePt t="83536" x="7505700" y="2581275"/>
          <p14:tracePt t="83544" x="7537450" y="2589213"/>
          <p14:tracePt t="83552" x="7546975" y="2597150"/>
          <p14:tracePt t="83624" x="7537450" y="2597150"/>
          <p14:tracePt t="83648" x="7537450" y="2605088"/>
          <p14:tracePt t="83656" x="7529513" y="2605088"/>
          <p14:tracePt t="83672" x="7521575" y="2613025"/>
          <p14:tracePt t="83688" x="7513638" y="2613025"/>
          <p14:tracePt t="83704" x="7488238" y="2622550"/>
          <p14:tracePt t="83712" x="7480300" y="2622550"/>
          <p14:tracePt t="83720" x="7472363" y="2622550"/>
          <p14:tracePt t="83728" x="7399338" y="2622550"/>
          <p14:tracePt t="83744" x="7389813" y="2622550"/>
          <p14:tracePt t="83752" x="7342188" y="2630488"/>
          <p14:tracePt t="83760" x="7332663" y="2630488"/>
          <p14:tracePt t="83768" x="7324725" y="2630488"/>
          <p14:tracePt t="83776" x="7300913" y="2630488"/>
          <p14:tracePt t="83784" x="7292975" y="2630488"/>
          <p14:tracePt t="83800" x="7267575" y="2622550"/>
          <p14:tracePt t="83808" x="7226300" y="2605088"/>
          <p14:tracePt t="83824" x="7218363" y="2605088"/>
          <p14:tracePt t="83832" x="7185025" y="2581275"/>
          <p14:tracePt t="83840" x="7177088" y="2573338"/>
          <p14:tracePt t="83849" x="7169150" y="2573338"/>
          <p14:tracePt t="83856" x="7145338" y="2547938"/>
          <p14:tracePt t="83864" x="7135813" y="2547938"/>
          <p14:tracePt t="83872" x="7127875" y="2540000"/>
          <p14:tracePt t="83880" x="7112000" y="2524125"/>
          <p14:tracePt t="83896" x="7104063" y="2516188"/>
          <p14:tracePt t="83904" x="7096125" y="2482850"/>
          <p14:tracePt t="83912" x="7054850" y="2425700"/>
          <p14:tracePt t="83920" x="7046913" y="2417763"/>
          <p14:tracePt t="83929" x="7005638" y="2351088"/>
          <p14:tracePt t="83936" x="6997700" y="2327275"/>
          <p14:tracePt t="83944" x="6989763" y="2319338"/>
          <p14:tracePt t="83952" x="6972300" y="2293938"/>
          <p14:tracePt t="83960" x="6948488" y="2236788"/>
          <p14:tracePt t="83968" x="6940550" y="2212975"/>
          <p14:tracePt t="83976" x="6940550" y="2203450"/>
          <p14:tracePt t="83984" x="6923088" y="2138363"/>
          <p14:tracePt t="83992" x="6923088" y="2114550"/>
          <p14:tracePt t="84000" x="6923088" y="2047875"/>
          <p14:tracePt t="84008" x="6940550" y="1982788"/>
          <p14:tracePt t="84016" x="6948488" y="1958975"/>
          <p14:tracePt t="84024" x="6956425" y="1925638"/>
          <p14:tracePt t="84032" x="7005638" y="1835150"/>
          <p14:tracePt t="84040" x="7029450" y="1811338"/>
          <p14:tracePt t="84049" x="7046913" y="1778000"/>
          <p14:tracePt t="84056" x="7070725" y="1754188"/>
          <p14:tracePt t="84064" x="7127875" y="1687513"/>
          <p14:tracePt t="84072" x="7153275" y="1663700"/>
          <p14:tracePt t="84080" x="7169150" y="1646238"/>
          <p14:tracePt t="84088" x="7308850" y="1565275"/>
          <p14:tracePt t="84096" x="7332663" y="1547813"/>
          <p14:tracePt t="84104" x="7342188" y="1547813"/>
          <p14:tracePt t="84112" x="7415213" y="1531938"/>
          <p14:tracePt t="84120" x="7431088" y="1524000"/>
          <p14:tracePt t="84128" x="7448550" y="1524000"/>
          <p14:tracePt t="84136" x="7513638" y="1524000"/>
          <p14:tracePt t="84144" x="7537450" y="1524000"/>
          <p14:tracePt t="84152" x="7546975" y="1524000"/>
          <p14:tracePt t="84160" x="7554913" y="1524000"/>
          <p14:tracePt t="84168" x="7620000" y="1539875"/>
          <p14:tracePt t="84176" x="7635875" y="1547813"/>
          <p14:tracePt t="84184" x="7643813" y="1547813"/>
          <p14:tracePt t="84192" x="7669213" y="1565275"/>
          <p14:tracePt t="84200" x="7677150" y="1565275"/>
          <p14:tracePt t="84216" x="7685088" y="1573213"/>
          <p14:tracePt t="84232" x="7685088" y="1581150"/>
          <p14:tracePt t="84240" x="7693025" y="1589088"/>
          <p14:tracePt t="84249" x="7702550" y="1589088"/>
          <p14:tracePt t="84256" x="7702550" y="1597025"/>
          <p14:tracePt t="84264" x="7718425" y="1622425"/>
          <p14:tracePt t="84280" x="7718425" y="1630363"/>
          <p14:tracePt t="84288" x="7726363" y="1638300"/>
          <p14:tracePt t="84296" x="7759700" y="1712913"/>
          <p14:tracePt t="84304" x="7759700" y="1736725"/>
          <p14:tracePt t="84312" x="7767638" y="1785938"/>
          <p14:tracePt t="84320" x="7775575" y="1884363"/>
          <p14:tracePt t="84328" x="7775575" y="1933575"/>
          <p14:tracePt t="84336" x="7767638" y="1974850"/>
          <p14:tracePt t="84344" x="7726363" y="2187575"/>
          <p14:tracePt t="84352" x="7726363" y="2236788"/>
          <p14:tracePt t="84360" x="7718425" y="2278063"/>
          <p14:tracePt t="84368" x="7702550" y="2425700"/>
          <p14:tracePt t="84376" x="7685088" y="2498725"/>
          <p14:tracePt t="84384" x="7685088" y="2540000"/>
          <p14:tracePt t="84392" x="7677150" y="2671763"/>
          <p14:tracePt t="84400" x="7661275" y="2703513"/>
          <p14:tracePt t="84408" x="7653338" y="2744788"/>
          <p14:tracePt t="84416" x="7635875" y="2778125"/>
          <p14:tracePt t="84424" x="7578725" y="2851150"/>
          <p14:tracePt t="84432" x="7546975" y="2884488"/>
          <p14:tracePt t="84440" x="7529513" y="2900363"/>
          <p14:tracePt t="84449" x="7407275" y="2974975"/>
          <p14:tracePt t="84456" x="7381875" y="2982913"/>
          <p14:tracePt t="84465" x="7350125" y="2990850"/>
          <p14:tracePt t="84472" x="7275513" y="3014663"/>
          <p14:tracePt t="84481" x="7251700" y="3024188"/>
          <p14:tracePt t="84488" x="7243763" y="3024188"/>
          <p14:tracePt t="84498" x="7194550" y="3032125"/>
          <p14:tracePt t="84504" x="7185025" y="3032125"/>
          <p14:tracePt t="84520" x="7169150" y="3032125"/>
          <p14:tracePt t="84532" x="7161213" y="3040063"/>
          <p14:tracePt t="84536" x="7153275" y="3040063"/>
          <p14:tracePt t="84584" x="7161213" y="3040063"/>
          <p14:tracePt t="87376" x="7169150" y="3040063"/>
          <p14:tracePt t="87392" x="7194550" y="3040063"/>
          <p14:tracePt t="87400" x="7202488" y="3040063"/>
          <p14:tracePt t="87408" x="7210425" y="3048000"/>
          <p14:tracePt t="87416" x="7243763" y="3055938"/>
          <p14:tracePt t="87424" x="7259638" y="3055938"/>
          <p14:tracePt t="87433" x="7267575" y="3055938"/>
          <p14:tracePt t="87440" x="7316788" y="3071813"/>
          <p14:tracePt t="87449" x="7324725" y="3081338"/>
          <p14:tracePt t="87456" x="7350125" y="3089275"/>
          <p14:tracePt t="87464" x="7497763" y="3146425"/>
          <p14:tracePt t="87472" x="7521575" y="3162300"/>
          <p14:tracePt t="87480" x="7570788" y="3179763"/>
          <p14:tracePt t="87488" x="7596188" y="3187700"/>
          <p14:tracePt t="87496" x="7677150" y="3236913"/>
          <p14:tracePt t="87504" x="7702550" y="3244850"/>
          <p14:tracePt t="87512" x="7726363" y="3260725"/>
          <p14:tracePt t="87520" x="7775575" y="3286125"/>
          <p14:tracePt t="87528" x="7783513" y="3294063"/>
          <p14:tracePt t="87536" x="7800975" y="3294063"/>
          <p14:tracePt t="87544" x="7824788" y="3317875"/>
          <p14:tracePt t="87552" x="7832725" y="3325813"/>
          <p14:tracePt t="87560" x="7840663" y="3325813"/>
          <p14:tracePt t="87600" x="7840663" y="3335338"/>
          <p14:tracePt t="87944" x="7840663" y="3351213"/>
          <p14:tracePt t="87968" x="7840663" y="3359150"/>
          <p14:tracePt t="87976" x="7850188" y="3367088"/>
          <p14:tracePt t="87992" x="7850188" y="3375025"/>
          <p14:tracePt t="88008" x="7858125" y="3375025"/>
          <p14:tracePt t="88017" x="7858125" y="3384550"/>
          <p14:tracePt t="88024" x="7866063" y="3392488"/>
          <p14:tracePt t="88048" x="7866063" y="3400425"/>
          <p14:tracePt t="88080" x="7866063" y="3408363"/>
          <p14:tracePt t="88088" x="7874000" y="3408363"/>
          <p14:tracePt t="88104" x="7874000" y="3424238"/>
          <p14:tracePt t="88120" x="7881938" y="3433763"/>
          <p14:tracePt t="88128" x="7881938" y="3457575"/>
          <p14:tracePt t="88136" x="7889875" y="3457575"/>
          <p14:tracePt t="88144" x="7889875" y="3465513"/>
          <p14:tracePt t="88152" x="7907338" y="3498850"/>
          <p14:tracePt t="88160" x="7907338" y="3506788"/>
          <p14:tracePt t="88168" x="7915275" y="3514725"/>
          <p14:tracePt t="88176" x="7923213" y="3540125"/>
          <p14:tracePt t="88184" x="7931150" y="3548063"/>
          <p14:tracePt t="88192" x="7931150" y="3556000"/>
          <p14:tracePt t="88200" x="7931150" y="3563938"/>
          <p14:tracePt t="88208" x="7972425" y="3621088"/>
          <p14:tracePt t="88217" x="7972425" y="3629025"/>
          <p14:tracePt t="88224" x="7980363" y="3638550"/>
          <p14:tracePt t="88232" x="7988300" y="3654425"/>
          <p14:tracePt t="88240" x="7996238" y="3662363"/>
          <p14:tracePt t="88248" x="7996238" y="3670300"/>
          <p14:tracePt t="88256" x="8037513" y="3703638"/>
          <p14:tracePt t="88264" x="8045450" y="3703638"/>
          <p14:tracePt t="88272" x="8062913" y="3719513"/>
          <p14:tracePt t="88280" x="8104188" y="3752850"/>
          <p14:tracePt t="88288" x="8104188" y="3760788"/>
          <p14:tracePt t="88296" x="8161338" y="3810000"/>
          <p14:tracePt t="88304" x="8234363" y="3875088"/>
          <p14:tracePt t="88312" x="8275638" y="3900488"/>
          <p14:tracePt t="88320" x="8316913" y="3932238"/>
          <p14:tracePt t="88328" x="8358188" y="3981450"/>
          <p14:tracePt t="88336" x="8472488" y="4064000"/>
          <p14:tracePt t="88344" x="8529638" y="4097338"/>
          <p14:tracePt t="88352" x="8578850" y="4137025"/>
          <p14:tracePt t="88360" x="8669338" y="4219575"/>
          <p14:tracePt t="88368" x="8709025" y="4260850"/>
          <p14:tracePt t="88376" x="8742363" y="4302125"/>
          <p14:tracePt t="88384" x="8874125" y="4481513"/>
          <p14:tracePt t="88392" x="8923338" y="4530725"/>
          <p14:tracePt t="88401" x="8955088" y="4595813"/>
          <p14:tracePt t="88408" x="9061450" y="4719638"/>
          <p14:tracePt t="88417" x="9102725" y="4784725"/>
          <p14:tracePt t="88424" x="9151938" y="4833938"/>
          <p14:tracePt t="88433" x="9177338" y="4883150"/>
          <p14:tracePt t="88440" x="9234488" y="5006975"/>
          <p14:tracePt t="88449" x="9258300" y="5046663"/>
          <p14:tracePt t="88456" x="9266238" y="5080000"/>
          <p14:tracePt t="88466" x="9324975" y="5227638"/>
          <p14:tracePt t="88472" x="9332913" y="5251450"/>
          <p14:tracePt t="88483" x="9340850" y="5260975"/>
          <p14:tracePt t="88488" x="9374188" y="5326063"/>
          <p14:tracePt t="88500" x="9382125" y="5334000"/>
          <p14:tracePt t="88504" x="9390063" y="5341938"/>
          <p14:tracePt t="88516" x="9421813" y="5375275"/>
          <p14:tracePt t="88520" x="9431338" y="5375275"/>
          <p14:tracePt t="88533" x="9439275" y="5383213"/>
          <p14:tracePt t="88536" x="9471025" y="5407025"/>
          <p14:tracePt t="88550" x="9480550" y="5407025"/>
          <p14:tracePt t="88552" x="9512300" y="5432425"/>
          <p14:tracePt t="88566" x="9520238" y="5432425"/>
          <p14:tracePt t="88568" x="9569450" y="5465763"/>
          <p14:tracePt t="88583" x="9594850" y="5481638"/>
          <p14:tracePt t="88584" x="9618663" y="5489575"/>
          <p14:tracePt t="88600" x="9685338" y="5530850"/>
          <p14:tracePt t="88601" x="9734550" y="5554663"/>
          <p14:tracePt t="88616" x="9774238" y="5572125"/>
          <p14:tracePt t="88618" x="9882188" y="5637213"/>
          <p14:tracePt t="88633" x="9929813" y="5661025"/>
          <p14:tracePt t="88633" x="9971088" y="5686425"/>
          <p14:tracePt t="88640" x="10118725" y="5784850"/>
          <p14:tracePt t="88650" x="10152063" y="5808663"/>
          <p14:tracePt t="88656" x="10175875" y="5826125"/>
          <p14:tracePt t="88666" x="10209213" y="5849938"/>
          <p14:tracePt t="88672" x="10282238" y="5907088"/>
          <p14:tracePt t="88683" x="10299700" y="5924550"/>
          <p14:tracePt t="88688" x="10340975" y="5956300"/>
          <p14:tracePt t="88700" x="10447338" y="6030913"/>
          <p14:tracePt t="88704" x="10496550" y="6062663"/>
          <p14:tracePt t="88716" x="10545763" y="6088063"/>
          <p14:tracePt t="88720" x="10725150" y="6194425"/>
          <p14:tracePt t="88736" x="10750550" y="6210300"/>
          <p14:tracePt t="88744" x="10872788" y="6259513"/>
          <p14:tracePt t="88752" x="10898188" y="6267450"/>
          <p14:tracePt t="88760" x="10914063" y="6276975"/>
          <p14:tracePt t="88768" x="10971213" y="6284913"/>
          <p14:tracePt t="88776" x="10995025" y="6284913"/>
          <p14:tracePt t="88784" x="11004550" y="6292850"/>
          <p14:tracePt t="88792" x="11012488" y="6292850"/>
          <p14:tracePt t="88800" x="11061700" y="6300788"/>
          <p14:tracePt t="88808" x="11069638" y="6308725"/>
          <p14:tracePt t="88880" x="11061700" y="6308725"/>
          <p14:tracePt t="88888" x="11053763" y="6308725"/>
          <p14:tracePt t="88896" x="11044238" y="6308725"/>
          <p14:tracePt t="88904" x="10995025" y="6326188"/>
          <p14:tracePt t="88912" x="10971213" y="6334125"/>
          <p14:tracePt t="88920" x="10914063" y="6342063"/>
          <p14:tracePt t="88929" x="10864850" y="6357938"/>
          <p14:tracePt t="88936" x="10839450" y="6357938"/>
          <p14:tracePt t="88944" x="10831513" y="6365875"/>
          <p14:tracePt t="88952" x="10774363" y="6383338"/>
          <p14:tracePt t="88960" x="10750550" y="6383338"/>
          <p14:tracePt t="88968" x="10733088" y="6383338"/>
          <p14:tracePt t="88976" x="10701338" y="6391275"/>
          <p14:tracePt t="88984" x="10691813" y="6391275"/>
          <p14:tracePt t="89000" x="10618788" y="6407150"/>
          <p14:tracePt t="89008" x="10610850" y="6407150"/>
          <p14:tracePt t="89024" x="10602913" y="6415088"/>
          <p14:tracePt t="89032" x="10594975" y="6415088"/>
          <p14:tracePt t="89040" x="10585450" y="6415088"/>
          <p14:tracePt t="89160" x="10577513" y="6423025"/>
          <p14:tracePt t="89184" x="10569575" y="6432550"/>
          <p14:tracePt t="89192" x="10561638" y="6432550"/>
          <p14:tracePt t="89208" x="10520363" y="6448425"/>
          <p14:tracePt t="89224" x="10504488" y="6456363"/>
          <p14:tracePt t="89232" x="10471150" y="6456363"/>
          <p14:tracePt t="89240" x="10447338" y="6456363"/>
          <p14:tracePt t="89248" x="10421938" y="6464300"/>
          <p14:tracePt t="89256" x="10299700" y="6464300"/>
          <p14:tracePt t="89264" x="10233025" y="6464300"/>
          <p14:tracePt t="89272" x="10167938" y="6464300"/>
          <p14:tracePt t="89280" x="9988550" y="6464300"/>
          <p14:tracePt t="89288" x="9807575" y="6464300"/>
          <p14:tracePt t="89296" x="9742488" y="6464300"/>
          <p14:tracePt t="89304" x="9685338" y="6464300"/>
          <p14:tracePt t="89312" x="9537700" y="6464300"/>
          <p14:tracePt t="89320" x="9480550" y="6464300"/>
          <p14:tracePt t="89328" x="9431338" y="6456363"/>
          <p14:tracePt t="89336" x="9307513" y="6448425"/>
          <p14:tracePt t="89344" x="9275763" y="6440488"/>
          <p14:tracePt t="89352" x="9234488" y="6432550"/>
          <p14:tracePt t="89360" x="9053513" y="6399213"/>
          <p14:tracePt t="89368" x="9004300" y="6383338"/>
          <p14:tracePt t="89376" x="8947150" y="6365875"/>
          <p14:tracePt t="89384" x="8897938" y="6357938"/>
          <p14:tracePt t="89392" x="8783638" y="6334125"/>
          <p14:tracePt t="89400" x="8750300" y="6316663"/>
          <p14:tracePt t="89408" x="8726488" y="6308725"/>
          <p14:tracePt t="89417" x="8659813" y="6276975"/>
          <p14:tracePt t="89424" x="8643938" y="6259513"/>
          <p14:tracePt t="89433" x="8628063" y="6251575"/>
          <p14:tracePt t="89440" x="8562975" y="6202363"/>
          <p14:tracePt t="89450" x="8504238" y="6129338"/>
          <p14:tracePt t="89456" x="8488363" y="6111875"/>
          <p14:tracePt t="89466" x="8431213" y="6046788"/>
          <p14:tracePt t="89472" x="8415338" y="6022975"/>
          <p14:tracePt t="89483" x="8397875" y="6005513"/>
          <p14:tracePt t="89488" x="8358188" y="5940425"/>
          <p14:tracePt t="89500" x="8332788" y="5907088"/>
          <p14:tracePt t="89504" x="8324850" y="5891213"/>
          <p14:tracePt t="89516" x="8316913" y="5883275"/>
          <p14:tracePt t="89520" x="8291513" y="5808663"/>
          <p14:tracePt t="89533" x="8283575" y="5784850"/>
          <p14:tracePt t="89536" x="8259763" y="5702300"/>
          <p14:tracePt t="89550" x="8250238" y="5603875"/>
          <p14:tracePt t="89552" x="8242300" y="5580063"/>
          <p14:tracePt t="89566" x="8242300" y="5546725"/>
          <p14:tracePt t="89568" x="8234363" y="5465763"/>
          <p14:tracePt t="89583" x="8234363" y="5440363"/>
          <p14:tracePt t="89584" x="8234363" y="5416550"/>
          <p14:tracePt t="89600" x="8234363" y="5318125"/>
          <p14:tracePt t="89601" x="8242300" y="5284788"/>
          <p14:tracePt t="89616" x="8250238" y="5243513"/>
          <p14:tracePt t="89617" x="8250238" y="5219700"/>
          <p14:tracePt t="89624" x="8267700" y="5137150"/>
          <p14:tracePt t="89633" x="8275638" y="5113338"/>
          <p14:tracePt t="89640" x="8283575" y="5080000"/>
          <p14:tracePt t="89650" x="8299450" y="4932363"/>
          <p14:tracePt t="89656" x="8308975" y="4899025"/>
          <p14:tracePt t="89666" x="8316913" y="4859338"/>
          <p14:tracePt t="89672" x="8340725" y="4760913"/>
          <p14:tracePt t="89683" x="8358188" y="4727575"/>
          <p14:tracePt t="89688" x="8374063" y="4703763"/>
          <p14:tracePt t="89700" x="8439150" y="4629150"/>
          <p14:tracePt t="89704" x="8464550" y="4595813"/>
          <p14:tracePt t="89716" x="8504238" y="4579938"/>
          <p14:tracePt t="89720" x="8620125" y="4498975"/>
          <p14:tracePt t="89733" x="8775700" y="4432300"/>
          <p14:tracePt t="89736" x="8824913" y="4416425"/>
          <p14:tracePt t="89750" x="8897938" y="4400550"/>
          <p14:tracePt t="89752" x="9070975" y="4351338"/>
          <p14:tracePt t="89766" x="9128125" y="4341813"/>
          <p14:tracePt t="89768" x="9201150" y="4333875"/>
          <p14:tracePt t="89783" x="9356725" y="4318000"/>
          <p14:tracePt t="89785" x="9421813" y="4318000"/>
          <p14:tracePt t="89800" x="9480550" y="4310063"/>
          <p14:tracePt t="89801" x="9659938" y="4294188"/>
          <p14:tracePt t="89816" x="9734550" y="4294188"/>
          <p14:tracePt t="89817" x="9921875" y="4294188"/>
          <p14:tracePt t="89824" x="10110788" y="4310063"/>
          <p14:tracePt t="89833" x="10209213" y="4318000"/>
          <p14:tracePt t="89840" x="10282238" y="4325938"/>
          <p14:tracePt t="89850" x="10364788" y="4333875"/>
          <p14:tracePt t="89856" x="10553700" y="4367213"/>
          <p14:tracePt t="89866" x="10626725" y="4383088"/>
          <p14:tracePt t="89872" x="10701338" y="4400550"/>
          <p14:tracePt t="89883" x="10856913" y="4449763"/>
          <p14:tracePt t="89888" x="10906125" y="4465638"/>
          <p14:tracePt t="89900" x="10937875" y="4473575"/>
          <p14:tracePt t="89904" x="11061700" y="4530725"/>
          <p14:tracePt t="89916" x="11069638" y="4530725"/>
          <p14:tracePt t="89920" x="11069638" y="4538663"/>
          <p14:tracePt t="89933" x="11093450" y="4548188"/>
          <p14:tracePt t="89936" x="11102975" y="4556125"/>
          <p14:tracePt t="89952" x="11110913" y="4579938"/>
          <p14:tracePt t="89966" x="11110913" y="4587875"/>
          <p14:tracePt t="89968" x="11118850" y="4595813"/>
          <p14:tracePt t="89984" x="11134725" y="4694238"/>
          <p14:tracePt t="90000" x="11134725" y="4703763"/>
          <p14:tracePt t="90001" x="11126788" y="4727575"/>
          <p14:tracePt t="90016" x="11118850" y="4802188"/>
          <p14:tracePt t="90017" x="11118850" y="4833938"/>
          <p14:tracePt t="90024" x="11118850" y="4849813"/>
          <p14:tracePt t="90033" x="11102975" y="4948238"/>
          <p14:tracePt t="90040" x="11102975" y="4965700"/>
          <p14:tracePt t="90050" x="11093450" y="5006975"/>
          <p14:tracePt t="90056" x="11077575" y="5087938"/>
          <p14:tracePt t="90066" x="11069638" y="5113338"/>
          <p14:tracePt t="90072" x="11061700" y="5194300"/>
          <p14:tracePt t="90083" x="11044238" y="5219700"/>
          <p14:tracePt t="90088" x="11028363" y="5284788"/>
          <p14:tracePt t="90100" x="11020425" y="5300663"/>
          <p14:tracePt t="90104" x="11012488" y="5326063"/>
          <p14:tracePt t="90116" x="10995025" y="5391150"/>
          <p14:tracePt t="90120" x="10979150" y="5424488"/>
          <p14:tracePt t="90133" x="10971213" y="5448300"/>
          <p14:tracePt t="90136" x="10963275" y="5505450"/>
          <p14:tracePt t="90150" x="10963275" y="5530850"/>
          <p14:tracePt t="90152" x="10955338" y="5554663"/>
          <p14:tracePt t="90167" x="10955338" y="5611813"/>
          <p14:tracePt t="90168" x="10955338" y="5629275"/>
          <p14:tracePt t="90183" x="10955338" y="5686425"/>
          <p14:tracePt t="90184" x="10955338" y="5710238"/>
          <p14:tracePt t="90201" x="10955338" y="5727700"/>
          <p14:tracePt t="90216" x="10945813" y="5727700"/>
          <p14:tracePt t="90217" x="10945813" y="5751513"/>
          <p14:tracePt t="90224" x="10937875" y="5759450"/>
          <p14:tracePt t="90233" x="10937875" y="5768975"/>
          <p14:tracePt t="90240" x="10914063" y="5800725"/>
          <p14:tracePt t="90250" x="10898188" y="5818188"/>
          <p14:tracePt t="90256" x="10888663" y="5818188"/>
          <p14:tracePt t="90266" x="10831513" y="5899150"/>
          <p14:tracePt t="90272" x="10823575" y="5907088"/>
          <p14:tracePt t="90283" x="10799763" y="5915025"/>
          <p14:tracePt t="90288" x="10733088" y="5964238"/>
          <p14:tracePt t="90300" x="10709275" y="5981700"/>
          <p14:tracePt t="90304" x="10668000" y="5997575"/>
          <p14:tracePt t="90316" x="10634663" y="6022975"/>
          <p14:tracePt t="90320" x="10536238" y="6054725"/>
          <p14:tracePt t="90333" x="10487025" y="6072188"/>
          <p14:tracePt t="90336" x="10455275" y="6088063"/>
          <p14:tracePt t="90350" x="10274300" y="6145213"/>
          <p14:tracePt t="90352" x="10233025" y="6153150"/>
          <p14:tracePt t="90367" x="10201275" y="6153150"/>
          <p14:tracePt t="90368" x="10102850" y="6178550"/>
          <p14:tracePt t="90383" x="10069513" y="6186488"/>
          <p14:tracePt t="90385" x="10028238" y="6186488"/>
          <p14:tracePt t="90400" x="9963150" y="6210300"/>
          <p14:tracePt t="90401" x="9921875" y="6218238"/>
          <p14:tracePt t="90416" x="9890125" y="6218238"/>
          <p14:tracePt t="90417" x="9864725" y="6227763"/>
          <p14:tracePt t="90424" x="9766300" y="6235700"/>
          <p14:tracePt t="90433" x="9667875" y="6259513"/>
          <p14:tracePt t="90440" x="9636125" y="6259513"/>
          <p14:tracePt t="90450" x="9537700" y="6267450"/>
          <p14:tracePt t="90456" x="9504363" y="6276975"/>
          <p14:tracePt t="90467" x="9480550" y="6276975"/>
          <p14:tracePt t="90472" x="9382125" y="6284913"/>
          <p14:tracePt t="90483" x="9348788" y="6284913"/>
          <p14:tracePt t="90488" x="9307513" y="6284913"/>
          <p14:tracePt t="90500" x="9201150" y="6284913"/>
          <p14:tracePt t="90504" x="9167813" y="6284913"/>
          <p14:tracePt t="90517" x="9102725" y="6276975"/>
          <p14:tracePt t="90520" x="8905875" y="6267450"/>
          <p14:tracePt t="90533" x="8874125" y="6259513"/>
          <p14:tracePt t="90536" x="8840788" y="6251575"/>
          <p14:tracePt t="90550" x="8775700" y="6251575"/>
          <p14:tracePt t="90552" x="8651875" y="6227763"/>
          <p14:tracePt t="90567" x="8594725" y="6218238"/>
          <p14:tracePt t="90568" x="8545513" y="6210300"/>
          <p14:tracePt t="90583" x="8439150" y="6202363"/>
          <p14:tracePt t="90585" x="8405813" y="6194425"/>
          <p14:tracePt t="90600" x="8366125" y="6186488"/>
          <p14:tracePt t="90602" x="8218488" y="6145213"/>
          <p14:tracePt t="90616" x="8185150" y="6137275"/>
          <p14:tracePt t="90617" x="8161338" y="6119813"/>
          <p14:tracePt t="90624" x="8086725" y="6088063"/>
          <p14:tracePt t="90633" x="8078788" y="6072188"/>
          <p14:tracePt t="90648" x="8062913" y="6046788"/>
          <p14:tracePt t="90656" x="8037513" y="5989638"/>
          <p14:tracePt t="90664" x="8029575" y="5940425"/>
          <p14:tracePt t="90672" x="8029575" y="5924550"/>
          <p14:tracePt t="90680" x="8021638" y="5842000"/>
          <p14:tracePt t="90688" x="8021638" y="5743575"/>
          <p14:tracePt t="90696" x="8021638" y="5710238"/>
          <p14:tracePt t="90704" x="8037513" y="5588000"/>
          <p14:tracePt t="90712" x="8045450" y="5538788"/>
          <p14:tracePt t="90720" x="8062913" y="5489575"/>
          <p14:tracePt t="90728" x="8112125" y="5367338"/>
          <p14:tracePt t="90736" x="8151813" y="5318125"/>
          <p14:tracePt t="90744" x="8185150" y="5251450"/>
          <p14:tracePt t="90752" x="8218488" y="5211763"/>
          <p14:tracePt t="90760" x="8308975" y="5113338"/>
          <p14:tracePt t="90768" x="8374063" y="5064125"/>
          <p14:tracePt t="90776" x="8488363" y="4957763"/>
          <p14:tracePt t="90784" x="8612188" y="4875213"/>
          <p14:tracePt t="90792" x="8685213" y="4841875"/>
          <p14:tracePt t="90801" x="8758238" y="4810125"/>
          <p14:tracePt t="90808" x="8947150" y="4743450"/>
          <p14:tracePt t="90817" x="9029700" y="4735513"/>
          <p14:tracePt t="90824" x="9110663" y="4727575"/>
          <p14:tracePt t="90833" x="9332913" y="4719638"/>
          <p14:tracePt t="90840" x="9561513" y="4719638"/>
          <p14:tracePt t="90850" x="9659938" y="4727575"/>
          <p14:tracePt t="90856" x="9882188" y="4768850"/>
          <p14:tracePt t="90867" x="9979025" y="4792663"/>
          <p14:tracePt t="90872" x="10061575" y="4818063"/>
          <p14:tracePt t="90883" x="10160000" y="4859338"/>
          <p14:tracePt t="90888" x="10356850" y="4957763"/>
          <p14:tracePt t="90900" x="10447338" y="4997450"/>
          <p14:tracePt t="90904" x="10520363" y="5038725"/>
          <p14:tracePt t="90917" x="10683875" y="5137150"/>
          <p14:tracePt t="90920" x="10733088" y="5178425"/>
          <p14:tracePt t="90933" x="10864850" y="5284788"/>
          <p14:tracePt t="90936" x="10937875" y="5367338"/>
          <p14:tracePt t="90950" x="10963275" y="5399088"/>
          <p14:tracePt t="90952" x="10971213" y="5407025"/>
          <p14:tracePt t="90967" x="10987088" y="5465763"/>
          <p14:tracePt t="90968" x="10987088" y="5473700"/>
          <p14:tracePt t="90983" x="10995025" y="5473700"/>
          <p14:tracePt t="90984" x="10929938" y="5554663"/>
          <p14:tracePt t="91000" x="10922000" y="5564188"/>
          <p14:tracePt t="91001" x="10898188" y="5580063"/>
          <p14:tracePt t="91017" x="10856913" y="5603875"/>
          <p14:tracePt t="91017" x="10758488" y="5653088"/>
          <p14:tracePt t="91024" x="10725150" y="5670550"/>
          <p14:tracePt t="91033" x="10610850" y="5719763"/>
          <p14:tracePt t="91040" x="10487025" y="5759450"/>
          <p14:tracePt t="91050" x="10429875" y="5776913"/>
          <p14:tracePt t="91056" x="10372725" y="5792788"/>
          <p14:tracePt t="91067" x="10209213" y="5818188"/>
          <p14:tracePt t="91072" x="10136188" y="5826125"/>
          <p14:tracePt t="91083" x="10077450" y="5834063"/>
          <p14:tracePt t="91088" x="9929813" y="5842000"/>
          <p14:tracePt t="91100" x="9882188" y="5849938"/>
          <p14:tracePt t="91104" x="9832975" y="5849938"/>
          <p14:tracePt t="91117" x="9799638" y="5857875"/>
          <p14:tracePt t="91120" x="9742488" y="5857875"/>
          <p14:tracePt t="91133" x="9734550" y="5857875"/>
          <p14:tracePt t="91184" x="9734550" y="5849938"/>
          <p14:tracePt t="91192" x="9742488" y="5849938"/>
          <p14:tracePt t="91224" x="9742488" y="5842000"/>
          <p14:tracePt t="91232" x="9750425" y="5842000"/>
          <p14:tracePt t="91248" x="9758363" y="5834063"/>
          <p14:tracePt t="91256" x="9758363" y="5826125"/>
          <p14:tracePt t="91272" x="9766300" y="5800725"/>
          <p14:tracePt t="91280" x="9766300" y="5792788"/>
          <p14:tracePt t="91288" x="9774238" y="5792788"/>
          <p14:tracePt t="91304" x="9774238" y="5784850"/>
          <p14:tracePt t="91320" x="9774238" y="5776913"/>
          <p14:tracePt t="91336" x="9774238" y="5768975"/>
          <p14:tracePt t="91344" x="9774238" y="5759450"/>
          <p14:tracePt t="91352" x="9774238" y="5751513"/>
          <p14:tracePt t="91360" x="9766300" y="5743575"/>
          <p14:tracePt t="91368" x="9766300" y="5735638"/>
          <p14:tracePt t="91376" x="9734550" y="5637213"/>
          <p14:tracePt t="91384" x="9717088" y="5621338"/>
          <p14:tracePt t="91392" x="9717088" y="5595938"/>
          <p14:tracePt t="91401" x="9667875" y="5505450"/>
          <p14:tracePt t="91408" x="9644063" y="5473700"/>
          <p14:tracePt t="91416" x="9628188" y="5456238"/>
          <p14:tracePt t="91424" x="9586913" y="5383213"/>
          <p14:tracePt t="91432" x="9578975" y="5357813"/>
          <p14:tracePt t="91440" x="9553575" y="5326063"/>
          <p14:tracePt t="91448" x="9529763" y="5268913"/>
          <p14:tracePt t="91456" x="9512300" y="5235575"/>
          <p14:tracePt t="91464" x="9504363" y="5219700"/>
          <p14:tracePt t="91472" x="9496425" y="5211763"/>
          <p14:tracePt t="91488" x="9496425" y="5202238"/>
          <p14:tracePt t="91504" x="9496425" y="5186363"/>
          <p14:tracePt t="91528" x="9496425" y="5178425"/>
          <p14:tracePt t="91544" x="9496425" y="5162550"/>
          <p14:tracePt t="91552" x="9488488" y="5162550"/>
          <p14:tracePt t="91560" x="9488488" y="5170488"/>
          <p14:tracePt t="91568" x="9488488" y="5178425"/>
          <p14:tracePt t="91672" x="9480550" y="5178425"/>
          <p14:tracePt t="91720" x="9471025" y="5178425"/>
          <p14:tracePt t="91752" x="9471025" y="5186363"/>
          <p14:tracePt t="91760" x="9463088" y="5186363"/>
          <p14:tracePt t="91784" x="9455150" y="5194300"/>
          <p14:tracePt t="91801" x="9455150" y="5202238"/>
          <p14:tracePt t="91808" x="9447213" y="5211763"/>
          <p14:tracePt t="91824" x="9439275" y="5219700"/>
          <p14:tracePt t="91832" x="9431338" y="5227638"/>
          <p14:tracePt t="91848" x="9421813" y="5227638"/>
          <p14:tracePt t="91856" x="9421813" y="5235575"/>
          <p14:tracePt t="91864" x="9421813" y="5243513"/>
          <p14:tracePt t="91872" x="9413875" y="5243513"/>
          <p14:tracePt t="91888" x="9413875" y="5251450"/>
          <p14:tracePt t="91912" x="9405938" y="5268913"/>
          <p14:tracePt t="91929" x="9398000" y="5268913"/>
          <p14:tracePt t="91936" x="9398000" y="5276850"/>
          <p14:tracePt t="91952" x="9398000" y="5284788"/>
          <p14:tracePt t="92008" x="9398000" y="5276850"/>
          <p14:tracePt t="92032" x="9398000" y="5284788"/>
          <p14:tracePt t="93880" x="9398000" y="5276850"/>
          <p14:tracePt t="93888" x="9398000" y="5268913"/>
          <p14:tracePt t="93896" x="9356725" y="5202238"/>
          <p14:tracePt t="93904" x="9348788" y="5178425"/>
          <p14:tracePt t="93912" x="9332913" y="5162550"/>
          <p14:tracePt t="93920" x="9266238" y="5072063"/>
          <p14:tracePt t="93929" x="9242425" y="5046663"/>
          <p14:tracePt t="93936" x="9217025" y="5014913"/>
          <p14:tracePt t="93944" x="9159875" y="4940300"/>
          <p14:tracePt t="93953" x="9151938" y="4899025"/>
          <p14:tracePt t="93960" x="9144000" y="4867275"/>
          <p14:tracePt t="93969" x="9094788" y="4768850"/>
          <p14:tracePt t="93976" x="9053513" y="4670425"/>
          <p14:tracePt t="93984" x="9037638" y="4613275"/>
          <p14:tracePt t="93992" x="9012238" y="4579938"/>
          <p14:tracePt t="94000" x="8972550" y="4457700"/>
          <p14:tracePt t="94008" x="8955088" y="4400550"/>
          <p14:tracePt t="94016" x="8939213" y="4341813"/>
          <p14:tracePt t="94024" x="8897938" y="4219575"/>
          <p14:tracePt t="94032" x="8882063" y="4170363"/>
          <p14:tracePt t="94040" x="8866188" y="4137025"/>
          <p14:tracePt t="94048" x="8816975" y="3949700"/>
          <p14:tracePt t="94056" x="8799513" y="3900488"/>
          <p14:tracePt t="94064" x="8791575" y="3859213"/>
          <p14:tracePt t="94072" x="8783638" y="3736975"/>
          <p14:tracePt t="94080" x="8775700" y="3687763"/>
          <p14:tracePt t="94088" x="8767763" y="3621088"/>
          <p14:tracePt t="94096" x="8767763" y="3589338"/>
          <p14:tracePt t="94104" x="8742363" y="3490913"/>
          <p14:tracePt t="94112" x="8726488" y="3441700"/>
          <p14:tracePt t="94120" x="8718550" y="3408363"/>
          <p14:tracePt t="94128" x="8701088" y="3309938"/>
          <p14:tracePt t="94136" x="8685213" y="3236913"/>
          <p14:tracePt t="94144" x="8677275" y="3219450"/>
          <p14:tracePt t="94152" x="8659813" y="3170238"/>
          <p14:tracePt t="94160" x="8659813" y="3154363"/>
          <p14:tracePt t="94169" x="8651875" y="3130550"/>
          <p14:tracePt t="94176" x="8643938" y="3097213"/>
          <p14:tracePt t="94192" x="8643938" y="3089275"/>
          <p14:tracePt t="94201" x="8643938" y="3081338"/>
          <p14:tracePt t="94208" x="8636000" y="3055938"/>
          <p14:tracePt t="94218" x="8636000" y="3048000"/>
          <p14:tracePt t="94224" x="8636000" y="2998788"/>
          <p14:tracePt t="94235" x="8628063" y="2916238"/>
          <p14:tracePt t="94240" x="8628063" y="2884488"/>
          <p14:tracePt t="94251" x="8620125" y="2843213"/>
          <p14:tracePt t="94256" x="8620125" y="2760663"/>
          <p14:tracePt t="94268" x="8620125" y="2736850"/>
          <p14:tracePt t="94272" x="8620125" y="2711450"/>
          <p14:tracePt t="94285" x="8620125" y="2654300"/>
          <p14:tracePt t="94288" x="8620125" y="2630488"/>
          <p14:tracePt t="94301" x="8612188" y="2605088"/>
          <p14:tracePt t="94304" x="8612188" y="2524125"/>
          <p14:tracePt t="94318" x="8612188" y="2516188"/>
          <p14:tracePt t="94328" x="8612188" y="2506663"/>
          <p14:tracePt t="94408" x="8620125" y="2516188"/>
          <p14:tracePt t="94416" x="8628063" y="2524125"/>
          <p14:tracePt t="94432" x="8628063" y="2532063"/>
          <p14:tracePt t="94440" x="8636000" y="2532063"/>
          <p14:tracePt t="94456" x="8636000" y="2540000"/>
          <p14:tracePt t="94464" x="8643938" y="2547938"/>
          <p14:tracePt t="94488" x="8651875" y="2555875"/>
          <p14:tracePt t="94504" x="8651875" y="2563813"/>
          <p14:tracePt t="94512" x="8659813" y="2573338"/>
          <p14:tracePt t="94528" x="8659813" y="2581275"/>
          <p14:tracePt t="94536" x="8669338" y="2605088"/>
          <p14:tracePt t="94552" x="8669338" y="2622550"/>
          <p14:tracePt t="94560" x="8685213" y="2646363"/>
          <p14:tracePt t="94576" x="8685213" y="2654300"/>
          <p14:tracePt t="94608" x="8685213" y="2662238"/>
          <p14:tracePt t="94656" x="8685213" y="2671763"/>
          <p14:tracePt t="94672" x="8677275" y="2679700"/>
          <p14:tracePt t="94688" x="8677275" y="2687638"/>
          <p14:tracePt t="94696" x="8643938" y="2703513"/>
          <p14:tracePt t="94704" x="8643938" y="2711450"/>
          <p14:tracePt t="94712" x="8636000" y="2711450"/>
          <p14:tracePt t="94720" x="8602663" y="2736850"/>
          <p14:tracePt t="94728" x="8594725" y="2736850"/>
          <p14:tracePt t="94736" x="8586788" y="2744788"/>
          <p14:tracePt t="94744" x="8545513" y="2760663"/>
          <p14:tracePt t="94752" x="8537575" y="2770188"/>
          <p14:tracePt t="94760" x="8529638" y="2770188"/>
          <p14:tracePt t="94769" x="8496300" y="2778125"/>
          <p14:tracePt t="94776" x="8464550" y="2786063"/>
          <p14:tracePt t="94784" x="8455025" y="2786063"/>
          <p14:tracePt t="94792" x="8431213" y="2786063"/>
          <p14:tracePt t="94800" x="8423275" y="2786063"/>
          <p14:tracePt t="94808" x="8415338" y="2786063"/>
          <p14:tracePt t="94816" x="8405813" y="2786063"/>
          <p14:tracePt t="94824" x="8332788" y="2770188"/>
          <p14:tracePt t="94832" x="8308975" y="2760663"/>
          <p14:tracePt t="94840" x="8299450" y="2760663"/>
          <p14:tracePt t="94848" x="8242300" y="2736850"/>
          <p14:tracePt t="94856" x="8226425" y="2728913"/>
          <p14:tracePt t="94864" x="8177213" y="2695575"/>
          <p14:tracePt t="94872" x="8128000" y="2654300"/>
          <p14:tracePt t="94880" x="8120063" y="2646363"/>
          <p14:tracePt t="94888" x="8104188" y="2630488"/>
          <p14:tracePt t="94896" x="8070850" y="2589213"/>
          <p14:tracePt t="94904" x="8062913" y="2581275"/>
          <p14:tracePt t="94912" x="8062913" y="2563813"/>
          <p14:tracePt t="94920" x="8054975" y="2555875"/>
          <p14:tracePt t="94929" x="8029575" y="2498725"/>
          <p14:tracePt t="94936" x="8013700" y="2474913"/>
          <p14:tracePt t="94944" x="8013700" y="2466975"/>
          <p14:tracePt t="94952" x="7972425" y="2351088"/>
          <p14:tracePt t="94960" x="7964488" y="2343150"/>
          <p14:tracePt t="94969" x="7964488" y="2319338"/>
          <p14:tracePt t="94976" x="7947025" y="2262188"/>
          <p14:tracePt t="94985" x="7947025" y="2236788"/>
          <p14:tracePt t="94992" x="7939088" y="2220913"/>
          <p14:tracePt t="95002" x="7931150" y="2163763"/>
          <p14:tracePt t="95008" x="7931150" y="2154238"/>
          <p14:tracePt t="95018" x="7931150" y="2138363"/>
          <p14:tracePt t="95024" x="7931150" y="2081213"/>
          <p14:tracePt t="95035" x="7939088" y="2032000"/>
          <p14:tracePt t="95048" x="7947025" y="2008188"/>
          <p14:tracePt t="95056" x="7964488" y="1941513"/>
          <p14:tracePt t="95072" x="7964488" y="1925638"/>
          <p14:tracePt t="95080" x="7988300" y="1892300"/>
          <p14:tracePt t="95088" x="7996238" y="1884363"/>
          <p14:tracePt t="95096" x="8005763" y="1876425"/>
          <p14:tracePt t="95104" x="8045450" y="1835150"/>
          <p14:tracePt t="95112" x="8054975" y="1827213"/>
          <p14:tracePt t="95120" x="8120063" y="1778000"/>
          <p14:tracePt t="95128" x="8193088" y="1744663"/>
          <p14:tracePt t="95136" x="8226425" y="1728788"/>
          <p14:tracePt t="95144" x="8259763" y="1712913"/>
          <p14:tracePt t="95152" x="8299450" y="1695450"/>
          <p14:tracePt t="95160" x="8397875" y="1663700"/>
          <p14:tracePt t="95169" x="8447088" y="1655763"/>
          <p14:tracePt t="95176" x="8464550" y="1655763"/>
          <p14:tracePt t="95184" x="8529638" y="1646238"/>
          <p14:tracePt t="95192" x="8537575" y="1646238"/>
          <p14:tracePt t="95200" x="8545513" y="1646238"/>
          <p14:tracePt t="95208" x="8578850" y="1655763"/>
          <p14:tracePt t="95216" x="8586788" y="1663700"/>
          <p14:tracePt t="95224" x="8586788" y="1671638"/>
          <p14:tracePt t="95232" x="8620125" y="1720850"/>
          <p14:tracePt t="95240" x="8651875" y="1744663"/>
          <p14:tracePt t="95248" x="8677275" y="1785938"/>
          <p14:tracePt t="95256" x="8734425" y="1884363"/>
          <p14:tracePt t="95264" x="8750300" y="1909763"/>
          <p14:tracePt t="95272" x="8767763" y="1949450"/>
          <p14:tracePt t="95280" x="8783638" y="1982788"/>
          <p14:tracePt t="95288" x="8799513" y="2039938"/>
          <p14:tracePt t="95296" x="8807450" y="2065338"/>
          <p14:tracePt t="95304" x="8807450" y="2089150"/>
          <p14:tracePt t="95312" x="8816975" y="2195513"/>
          <p14:tracePt t="95320" x="8816975" y="2212975"/>
          <p14:tracePt t="95328" x="8807450" y="2236788"/>
          <p14:tracePt t="95336" x="8791575" y="2319338"/>
          <p14:tracePt t="95344" x="8783638" y="2343150"/>
          <p14:tracePt t="95352" x="8767763" y="2376488"/>
          <p14:tracePt t="95360" x="8726488" y="2474913"/>
          <p14:tracePt t="95369" x="8709025" y="2506663"/>
          <p14:tracePt t="95376" x="8685213" y="2532063"/>
          <p14:tracePt t="95385" x="8669338" y="2555875"/>
          <p14:tracePt t="95392" x="8594725" y="2638425"/>
          <p14:tracePt t="95401" x="8504238" y="2703513"/>
          <p14:tracePt t="95408" x="8464550" y="2736850"/>
          <p14:tracePt t="95418" x="8348663" y="2794000"/>
          <p14:tracePt t="95424" x="8316913" y="2809875"/>
          <p14:tracePt t="95435" x="8283575" y="2827338"/>
          <p14:tracePt t="95440" x="8218488" y="2843213"/>
          <p14:tracePt t="95451" x="8210550" y="2843213"/>
          <p14:tracePt t="95456" x="8201025" y="2843213"/>
          <p14:tracePt t="95504" x="8201025" y="2835275"/>
          <p14:tracePt t="96696" x="8210550" y="2835275"/>
          <p14:tracePt t="96704" x="8234363" y="2835275"/>
          <p14:tracePt t="96712" x="8259763" y="2835275"/>
          <p14:tracePt t="96720" x="8316913" y="2835275"/>
          <p14:tracePt t="96728" x="8513763" y="2835275"/>
          <p14:tracePt t="96736" x="8718550" y="2827338"/>
          <p14:tracePt t="96744" x="8816975" y="2817813"/>
          <p14:tracePt t="96753" x="9070975" y="2801938"/>
          <p14:tracePt t="96760" x="9209088" y="2794000"/>
          <p14:tracePt t="96769" x="9340850" y="2794000"/>
          <p14:tracePt t="96776" x="10118725" y="2760663"/>
          <p14:tracePt t="96784" x="10258425" y="2760663"/>
          <p14:tracePt t="96792" x="10380663" y="2744788"/>
          <p14:tracePt t="96802" x="10634663" y="2744788"/>
          <p14:tracePt t="96808" x="10733088" y="2744788"/>
          <p14:tracePt t="96816" x="10815638" y="2744788"/>
          <p14:tracePt t="96824" x="10979150" y="2744788"/>
          <p14:tracePt t="96832" x="11012488" y="2744788"/>
          <p14:tracePt t="96840" x="11044238" y="2744788"/>
          <p14:tracePt t="96848" x="11061700" y="2744788"/>
          <p14:tracePt t="96856" x="11061700" y="2752725"/>
          <p14:tracePt t="96864" x="11069638" y="2752725"/>
          <p14:tracePt t="96904" x="11069638" y="2760663"/>
          <p14:tracePt t="96944" x="11069638" y="2770188"/>
          <p14:tracePt t="96952" x="11044238" y="2778125"/>
          <p14:tracePt t="96969" x="11036300" y="2786063"/>
          <p14:tracePt t="96984" x="11036300" y="2794000"/>
          <p14:tracePt t="96992" x="11028363" y="2801938"/>
          <p14:tracePt t="97008" x="11020425" y="2801938"/>
          <p14:tracePt t="97016" x="11012488" y="2809875"/>
          <p14:tracePt t="97024" x="11004550" y="2809875"/>
          <p14:tracePt t="97032" x="10880725" y="2851150"/>
          <p14:tracePt t="97040" x="10848975" y="2859088"/>
          <p14:tracePt t="97048" x="10807700" y="2867025"/>
          <p14:tracePt t="97056" x="10725150" y="2884488"/>
          <p14:tracePt t="97064" x="10691813" y="2892425"/>
          <p14:tracePt t="97072" x="10675938" y="2900363"/>
          <p14:tracePt t="97080" x="10660063" y="2900363"/>
          <p14:tracePt t="97088" x="10585450" y="2916238"/>
          <p14:tracePt t="97096" x="10561638" y="2925763"/>
          <p14:tracePt t="97104" x="10536238" y="2925763"/>
          <p14:tracePt t="97112" x="10479088" y="2941638"/>
          <p14:tracePt t="97120" x="10414000" y="2941638"/>
          <p14:tracePt t="97128" x="10406063" y="2941638"/>
          <p14:tracePt t="97136" x="10331450" y="2941638"/>
          <p14:tracePt t="97144" x="10299700" y="2941638"/>
          <p14:tracePt t="97153" x="10258425" y="2941638"/>
          <p14:tracePt t="97160" x="10175875" y="2933700"/>
          <p14:tracePt t="97169" x="10152063" y="2925763"/>
          <p14:tracePt t="97176" x="10126663" y="2925763"/>
          <p14:tracePt t="97185" x="10061575" y="2900363"/>
          <p14:tracePt t="97192" x="10045700" y="2900363"/>
          <p14:tracePt t="97202" x="10037763" y="2892425"/>
          <p14:tracePt t="97208" x="10004425" y="2876550"/>
          <p14:tracePt t="97218" x="9971088" y="2835275"/>
          <p14:tracePt t="97224" x="9971088" y="2827338"/>
          <p14:tracePt t="97235" x="9971088" y="2817813"/>
          <p14:tracePt t="97240" x="9963150" y="2778125"/>
          <p14:tracePt t="97252" x="9963150" y="2770188"/>
          <p14:tracePt t="97256" x="9963150" y="2760663"/>
          <p14:tracePt t="97268" x="9963150" y="2695575"/>
          <p14:tracePt t="97272" x="9963150" y="2687638"/>
          <p14:tracePt t="97285" x="9971088" y="2679700"/>
          <p14:tracePt t="97288" x="10012363" y="2555875"/>
          <p14:tracePt t="97302" x="10020300" y="2532063"/>
          <p14:tracePt t="97304" x="10037763" y="2506663"/>
          <p14:tracePt t="97318" x="10053638" y="2490788"/>
          <p14:tracePt t="97320" x="10110788" y="2425700"/>
          <p14:tracePt t="97335" x="10126663" y="2408238"/>
          <p14:tracePt t="97336" x="10144125" y="2392363"/>
          <p14:tracePt t="97352" x="10242550" y="2335213"/>
          <p14:tracePt t="97353" x="10299700" y="2319338"/>
          <p14:tracePt t="97368" x="10348913" y="2301875"/>
          <p14:tracePt t="97370" x="10512425" y="2278063"/>
          <p14:tracePt t="97385" x="10691813" y="2262188"/>
          <p14:tracePt t="97386" x="10790238" y="2262188"/>
          <p14:tracePt t="97392" x="10971213" y="2278063"/>
          <p14:tracePt t="97402" x="11036300" y="2286000"/>
          <p14:tracePt t="97408" x="11069638" y="2286000"/>
          <p14:tracePt t="97418" x="11093450" y="2293938"/>
          <p14:tracePt t="97424" x="11126788" y="2309813"/>
          <p14:tracePt t="97435" x="11126788" y="2319338"/>
          <p14:tracePt t="97440" x="11134725" y="2319338"/>
          <p14:tracePt t="97452" x="11152188" y="2335213"/>
          <p14:tracePt t="97464" x="11152188" y="2343150"/>
          <p14:tracePt t="97472" x="11160125" y="2392363"/>
          <p14:tracePt t="97480" x="11160125" y="2417763"/>
          <p14:tracePt t="97488" x="11160125" y="2506663"/>
          <p14:tracePt t="97496" x="11160125" y="2622550"/>
          <p14:tracePt t="97504" x="11152188" y="2671763"/>
          <p14:tracePt t="97512" x="11142663" y="2720975"/>
          <p14:tracePt t="97520" x="11069638" y="2843213"/>
          <p14:tracePt t="97528" x="11036300" y="2892425"/>
          <p14:tracePt t="97536" x="11004550" y="2933700"/>
          <p14:tracePt t="97544" x="10971213" y="2974975"/>
          <p14:tracePt t="97553" x="10880725" y="3089275"/>
          <p14:tracePt t="97560" x="10823575" y="3130550"/>
          <p14:tracePt t="97569" x="10782300" y="3162300"/>
          <p14:tracePt t="97576" x="10577513" y="3260725"/>
          <p14:tracePt t="97586" x="10512425" y="3286125"/>
          <p14:tracePt t="97592" x="10463213" y="3294063"/>
          <p14:tracePt t="97603" x="10331450" y="3317875"/>
          <p14:tracePt t="97608" x="10299700" y="3317875"/>
          <p14:tracePt t="97619" x="10258425" y="3317875"/>
          <p14:tracePt t="97624" x="10225088" y="3302000"/>
          <p14:tracePt t="97640" x="10217150" y="3294063"/>
          <p14:tracePt t="97664" x="10217150" y="3286125"/>
          <p14:tracePt t="97680" x="10225088" y="3278188"/>
          <p14:tracePt t="97688" x="10225088" y="3268663"/>
          <p14:tracePt t="97696" x="10233025" y="3268663"/>
          <p14:tracePt t="97704" x="10258425" y="3236913"/>
          <p14:tracePt t="97712" x="10274300" y="3236913"/>
          <p14:tracePt t="97720" x="10282238" y="3228975"/>
          <p14:tracePt t="97728" x="10356850" y="3195638"/>
          <p14:tracePt t="97737" x="10380663" y="3195638"/>
          <p14:tracePt t="97744" x="10504488" y="3162300"/>
          <p14:tracePt t="97752" x="10683875" y="3130550"/>
          <p14:tracePt t="97760" x="10782300" y="3121025"/>
          <p14:tracePt t="97768" x="10888663" y="3097213"/>
          <p14:tracePt t="97776" x="11028363" y="3097213"/>
          <p14:tracePt t="97784" x="11290300" y="3081338"/>
          <p14:tracePt t="97792" x="11437938" y="3063875"/>
          <p14:tracePt t="97800" x="11577638" y="3048000"/>
          <p14:tracePt t="97808" x="12052300" y="2990850"/>
          <p14:tracePt t="97816" x="12150725" y="2974975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6DCA3-8CAE-FA4F-AFBF-0D2045B8E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Used dataset on real</a:t>
            </a:r>
            <a:r>
              <a:rPr lang="en-US" dirty="0"/>
              <a:t> data</a:t>
            </a:r>
            <a:r>
              <a:rPr lang="en-JP" dirty="0"/>
              <a:t>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5B548-396A-F740-A6D7-A6E126C1E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We used a mouse gut microbiota dataset (</a:t>
            </a:r>
            <a:r>
              <a:rPr lang="en-US" b="1" dirty="0">
                <a:solidFill>
                  <a:srgbClr val="80808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Bucci </a:t>
            </a:r>
            <a:r>
              <a:rPr lang="en-US" b="1" i="1" dirty="0">
                <a:solidFill>
                  <a:srgbClr val="80808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 al.</a:t>
            </a:r>
            <a:r>
              <a:rPr lang="en-US" b="1" dirty="0">
                <a:solidFill>
                  <a:srgbClr val="80808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2016</a:t>
            </a:r>
            <a:r>
              <a:rPr lang="en-US" dirty="0"/>
              <a:t>).</a:t>
            </a:r>
            <a:endParaRPr lang="en-JP" sz="1600" dirty="0"/>
          </a:p>
          <a:p>
            <a:pPr lvl="1"/>
            <a:r>
              <a:rPr lang="en-US" dirty="0"/>
              <a:t>16S amplicon dataset using strain-specific qPCR primers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89963-9A78-A245-A38E-83A28E24E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635B16-10A5-954C-9783-2514F03837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729" y="3018400"/>
            <a:ext cx="8860542" cy="342607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441EF0E-B3EA-024A-A5F8-87A9B3D6AB21}"/>
              </a:ext>
            </a:extLst>
          </p:cNvPr>
          <p:cNvSpPr/>
          <p:nvPr/>
        </p:nvSpPr>
        <p:spPr>
          <a:xfrm>
            <a:off x="5183514" y="6538912"/>
            <a:ext cx="571609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JP" sz="1200" dirty="0"/>
              <a:t>https://genomebiology.biomedcentral.com/articles/10.1186/s13059-016-0980-6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1500A170-E2F6-8C47-BD56-3967A7DCE6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48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38"/>
    </mc:Choice>
    <mc:Fallback xmlns="">
      <p:transition spd="slow" advTm="54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5" x="9774238" y="41275"/>
          <p14:tracePt t="543" x="9766300" y="49213"/>
          <p14:tracePt t="562" x="9734550" y="73025"/>
          <p14:tracePt t="566" x="9717088" y="114300"/>
          <p14:tracePt t="574" x="9709150" y="114300"/>
          <p14:tracePt t="582" x="9709150" y="139700"/>
          <p14:tracePt t="590" x="9667875" y="212725"/>
          <p14:tracePt t="598" x="9667875" y="238125"/>
          <p14:tracePt t="606" x="9652000" y="287338"/>
          <p14:tracePt t="614" x="9594850" y="409575"/>
          <p14:tracePt t="622" x="9578975" y="458788"/>
          <p14:tracePt t="630" x="9545638" y="523875"/>
          <p14:tracePt t="638" x="9455150" y="696913"/>
          <p14:tracePt t="646" x="9447213" y="712788"/>
          <p14:tracePt t="654" x="9431338" y="754063"/>
          <p14:tracePt t="662" x="9421813" y="762000"/>
          <p14:tracePt t="670" x="9405938" y="811213"/>
          <p14:tracePt t="679" x="9405938" y="819150"/>
          <p14:tracePt t="695" x="9405938" y="827088"/>
          <p14:tracePt t="718" x="9398000" y="835025"/>
          <p14:tracePt t="726" x="9398000" y="844550"/>
          <p14:tracePt t="734" x="9398000" y="852488"/>
          <p14:tracePt t="742" x="9390063" y="860425"/>
          <p14:tracePt t="758" x="9382125" y="876300"/>
          <p14:tracePt t="766" x="9382125" y="884238"/>
          <p14:tracePt t="774" x="9374188" y="893763"/>
          <p14:tracePt t="790" x="9374188" y="901700"/>
          <p14:tracePt t="798" x="9364663" y="901700"/>
          <p14:tracePt t="806" x="9364663" y="909638"/>
          <p14:tracePt t="814" x="9364663" y="917575"/>
          <p14:tracePt t="822" x="9356725" y="925513"/>
          <p14:tracePt t="838" x="9356725" y="933450"/>
          <p14:tracePt t="848" x="9348788" y="942975"/>
          <p14:tracePt t="854" x="9348788" y="950913"/>
          <p14:tracePt t="870" x="9340850" y="958850"/>
          <p14:tracePt t="879" x="9340850" y="966788"/>
          <p14:tracePt t="895" x="9332913" y="974725"/>
          <p14:tracePt t="902" x="9299575" y="1023938"/>
          <p14:tracePt t="910" x="9299575" y="1031875"/>
          <p14:tracePt t="918" x="9283700" y="1049338"/>
          <p14:tracePt t="929" x="9258300" y="1106488"/>
          <p14:tracePt t="934" x="9242425" y="1130300"/>
          <p14:tracePt t="942" x="9226550" y="1155700"/>
          <p14:tracePt t="950" x="9185275" y="1212850"/>
          <p14:tracePt t="958" x="9177338" y="1236663"/>
          <p14:tracePt t="966" x="9167813" y="1246188"/>
          <p14:tracePt t="974" x="9144000" y="1293813"/>
          <p14:tracePt t="982" x="9120188" y="1327150"/>
          <p14:tracePt t="990" x="9120188" y="1335088"/>
          <p14:tracePt t="998" x="9120188" y="1343025"/>
          <p14:tracePt t="1006" x="9110663" y="1352550"/>
          <p14:tracePt t="1030" x="9110663" y="1360488"/>
          <p14:tracePt t="1174" x="9110663" y="1368425"/>
          <p14:tracePt t="1206" x="9110663" y="1376363"/>
          <p14:tracePt t="1222" x="9110663" y="1384300"/>
          <p14:tracePt t="1230" x="9110663" y="1409700"/>
          <p14:tracePt t="1246" x="9110663" y="1417638"/>
          <p14:tracePt t="1254" x="9110663" y="1466850"/>
          <p14:tracePt t="1262" x="9110663" y="1474788"/>
          <p14:tracePt t="1279" x="9110663" y="1500188"/>
          <p14:tracePt t="1295" x="9110663" y="1508125"/>
          <p14:tracePt t="1310" x="9110663" y="1516063"/>
          <p14:tracePt t="1342" x="9110663" y="1524000"/>
          <p14:tracePt t="1382" x="9110663" y="1531938"/>
          <p14:tracePt t="1406" x="9110663" y="1539875"/>
          <p14:tracePt t="1430" x="9120188" y="1557338"/>
          <p14:tracePt t="1454" x="9120188" y="1565275"/>
          <p14:tracePt t="1478" x="9120188" y="1573213"/>
          <p14:tracePt t="1510" x="9120188" y="1581150"/>
          <p14:tracePt t="1526" x="9120188" y="1589088"/>
          <p14:tracePt t="1542" x="9120188" y="1597025"/>
          <p14:tracePt t="1566" x="9120188" y="1614488"/>
          <p14:tracePt t="1574" x="9110663" y="1614488"/>
          <p14:tracePt t="1582" x="9110663" y="1622425"/>
          <p14:tracePt t="1590" x="9102725" y="1630363"/>
          <p14:tracePt t="1598" x="9102725" y="1655763"/>
          <p14:tracePt t="1606" x="9094788" y="1663700"/>
          <p14:tracePt t="1614" x="9078913" y="1704975"/>
          <p14:tracePt t="1622" x="9078913" y="1712913"/>
          <p14:tracePt t="1630" x="9078913" y="1720850"/>
          <p14:tracePt t="1638" x="9061450" y="1754188"/>
          <p14:tracePt t="1646" x="9061450" y="1762125"/>
          <p14:tracePt t="1654" x="9053513" y="1770063"/>
          <p14:tracePt t="1663" x="9053513" y="1778000"/>
          <p14:tracePt t="1670" x="9045575" y="1801813"/>
          <p14:tracePt t="1679" x="9037638" y="1811338"/>
          <p14:tracePt t="1686" x="9029700" y="1835150"/>
          <p14:tracePt t="1695" x="9021763" y="1860550"/>
          <p14:tracePt t="1710" x="9012238" y="1860550"/>
          <p14:tracePt t="1718" x="9012238" y="1868488"/>
          <p14:tracePt t="1734" x="9012238" y="1876425"/>
          <p14:tracePt t="1750" x="9012238" y="1884363"/>
          <p14:tracePt t="1774" x="9012238" y="1892300"/>
          <p14:tracePt t="9144" x="9004300" y="1892300"/>
          <p14:tracePt t="9151" x="8996363" y="1892300"/>
          <p14:tracePt t="9158" x="8988425" y="1900238"/>
          <p14:tracePt t="9166" x="8972550" y="1900238"/>
          <p14:tracePt t="9174" x="8939213" y="1917700"/>
          <p14:tracePt t="9182" x="8816975" y="1958975"/>
          <p14:tracePt t="9190" x="8758238" y="1982788"/>
          <p14:tracePt t="9199" x="8709025" y="2008188"/>
          <p14:tracePt t="9206" x="8472488" y="2081213"/>
          <p14:tracePt t="9215" x="8415338" y="2105025"/>
          <p14:tracePt t="9222" x="8358188" y="2122488"/>
          <p14:tracePt t="9232" x="8193088" y="2154238"/>
          <p14:tracePt t="9238" x="8120063" y="2163763"/>
          <p14:tracePt t="9246" x="8045450" y="2163763"/>
          <p14:tracePt t="9254" x="7907338" y="2171700"/>
          <p14:tracePt t="9262" x="7840663" y="2171700"/>
          <p14:tracePt t="9270" x="7808913" y="2171700"/>
          <p14:tracePt t="9278" x="7775575" y="2171700"/>
          <p14:tracePt t="9286" x="7653338" y="2146300"/>
          <p14:tracePt t="9294" x="7635875" y="2146300"/>
          <p14:tracePt t="9302" x="7627938" y="2146300"/>
          <p14:tracePt t="9310" x="7596188" y="2138363"/>
          <p14:tracePt t="9318" x="7578725" y="2138363"/>
          <p14:tracePt t="9334" x="7554913" y="2130425"/>
          <p14:tracePt t="9342" x="7546975" y="2130425"/>
          <p14:tracePt t="9350" x="7537450" y="2130425"/>
          <p14:tracePt t="9358" x="7513638" y="2130425"/>
          <p14:tracePt t="9366" x="7505700" y="2130425"/>
          <p14:tracePt t="9374" x="7472363" y="2130425"/>
          <p14:tracePt t="9382" x="7448550" y="2138363"/>
          <p14:tracePt t="9399" x="7439025" y="2138363"/>
          <p14:tracePt t="9415" x="7431088" y="2146300"/>
          <p14:tracePt t="9430" x="7423150" y="2146300"/>
          <p14:tracePt t="9566" x="7423150" y="2154238"/>
          <p14:tracePt t="9630" x="7423150" y="2163763"/>
          <p14:tracePt t="14423" x="7423150" y="2171700"/>
          <p14:tracePt t="14438" x="7423150" y="2179638"/>
          <p14:tracePt t="14478" x="7415213" y="2179638"/>
          <p14:tracePt t="14534" x="7407275" y="2179638"/>
          <p14:tracePt t="17680" x="7407275" y="2154238"/>
          <p14:tracePt t="17686" x="7399338" y="2130425"/>
          <p14:tracePt t="17694" x="7389813" y="2097088"/>
          <p14:tracePt t="18079" x="7439025" y="2146300"/>
          <p14:tracePt t="18086" x="7448550" y="2154238"/>
          <p14:tracePt t="18094" x="7456488" y="2154238"/>
          <p14:tracePt t="18102" x="7464425" y="2163763"/>
          <p14:tracePt t="18319" x="7456488" y="2163763"/>
          <p14:tracePt t="18336" x="7423150" y="2154238"/>
          <p14:tracePt t="18342" x="7407275" y="2154238"/>
          <p14:tracePt t="18352" x="7399338" y="2154238"/>
          <p14:tracePt t="18358" x="7300913" y="2146300"/>
          <p14:tracePt t="18366" x="7267575" y="2146300"/>
          <p14:tracePt t="18374" x="7218363" y="2146300"/>
          <p14:tracePt t="18382" x="7046913" y="2146300"/>
          <p14:tracePt t="18390" x="6891338" y="2146300"/>
          <p14:tracePt t="18398" x="6792913" y="2146300"/>
          <p14:tracePt t="18406" x="6694488" y="2146300"/>
          <p14:tracePt t="18414" x="6440488" y="2163763"/>
          <p14:tracePt t="18422" x="6292850" y="2187575"/>
          <p14:tracePt t="18430" x="6145213" y="2195513"/>
          <p14:tracePt t="18438" x="5661025" y="2244725"/>
          <p14:tracePt t="18446" x="5064125" y="2327275"/>
          <p14:tracePt t="18454" x="4859338" y="2343150"/>
          <p14:tracePt t="18462" x="4162425" y="2433638"/>
          <p14:tracePt t="18470" x="3957638" y="2457450"/>
          <p14:tracePt t="18478" x="3760788" y="2490788"/>
          <p14:tracePt t="18486" x="3252788" y="2547938"/>
          <p14:tracePt t="18494" x="3105150" y="2573338"/>
          <p14:tracePt t="18502" x="2974975" y="2597150"/>
          <p14:tracePt t="18510" x="2711450" y="2630488"/>
          <p14:tracePt t="18518" x="2613025" y="2638425"/>
          <p14:tracePt t="18526" x="2532063" y="2646363"/>
          <p14:tracePt t="18535" x="2384425" y="2654300"/>
          <p14:tracePt t="18542" x="2278063" y="2662238"/>
          <p14:tracePt t="18552" x="2252663" y="2662238"/>
          <p14:tracePt t="18558" x="2244725" y="2662238"/>
          <p14:tracePt t="18567" x="2228850" y="2671763"/>
          <p14:tracePt t="18582" x="2220913" y="2671763"/>
          <p14:tracePt t="18590" x="2212975" y="2671763"/>
          <p14:tracePt t="18598" x="2212975" y="2679700"/>
          <p14:tracePt t="18606" x="2203450" y="2679700"/>
          <p14:tracePt t="18646" x="2195513" y="2679700"/>
          <p14:tracePt t="18662" x="2187575" y="2679700"/>
          <p14:tracePt t="18670" x="2171700" y="2687638"/>
          <p14:tracePt t="18678" x="2146300" y="2695575"/>
          <p14:tracePt t="18686" x="2138363" y="2703513"/>
          <p14:tracePt t="18694" x="2081213" y="2711450"/>
          <p14:tracePt t="18702" x="2039938" y="2720975"/>
          <p14:tracePt t="18710" x="2008188" y="2728913"/>
          <p14:tracePt t="18718" x="1884363" y="2760663"/>
          <p14:tracePt t="18726" x="1835150" y="2778125"/>
          <p14:tracePt t="18735" x="1785938" y="2786063"/>
          <p14:tracePt t="18742" x="1671638" y="2827338"/>
          <p14:tracePt t="18751" x="1622425" y="2835275"/>
          <p14:tracePt t="18758" x="1557338" y="2851150"/>
          <p14:tracePt t="18766" x="1466850" y="2867025"/>
          <p14:tracePt t="18774" x="1376363" y="2900363"/>
          <p14:tracePt t="18782" x="1368425" y="2900363"/>
          <p14:tracePt t="18790" x="1360488" y="2908300"/>
          <p14:tracePt t="18798" x="1343025" y="2916238"/>
          <p14:tracePt t="18830" x="1335088" y="2916238"/>
          <p14:tracePt t="18854" x="1327150" y="2916238"/>
          <p14:tracePt t="18894" x="1319213" y="2916238"/>
          <p14:tracePt t="19174" x="1319213" y="2925763"/>
          <p14:tracePt t="19214" x="1319213" y="2933700"/>
          <p14:tracePt t="19230" x="1319213" y="2941638"/>
          <p14:tracePt t="19254" x="1319213" y="2949575"/>
          <p14:tracePt t="19294" x="1319213" y="2957513"/>
          <p14:tracePt t="19326" x="1319213" y="2965450"/>
          <p14:tracePt t="19816" x="1327150" y="2965450"/>
          <p14:tracePt t="19831" x="1352550" y="2974975"/>
          <p14:tracePt t="19838" x="1368425" y="2974975"/>
          <p14:tracePt t="19846" x="1376363" y="2982913"/>
          <p14:tracePt t="19854" x="1401763" y="2990850"/>
          <p14:tracePt t="19862" x="1474788" y="3006725"/>
          <p14:tracePt t="19870" x="1516063" y="3014663"/>
          <p14:tracePt t="19878" x="1557338" y="3024188"/>
          <p14:tracePt t="19886" x="1655763" y="3040063"/>
          <p14:tracePt t="19894" x="1762125" y="3071813"/>
          <p14:tracePt t="19902" x="1785938" y="3071813"/>
          <p14:tracePt t="19910" x="1843088" y="3089275"/>
          <p14:tracePt t="19919" x="1860550" y="3089275"/>
          <p14:tracePt t="19935" x="1884363" y="3097213"/>
          <p14:tracePt t="19951" x="1892300" y="3097213"/>
          <p14:tracePt t="19966" x="1900238" y="3097213"/>
          <p14:tracePt t="19974" x="1900238" y="3105150"/>
          <p14:tracePt t="20014" x="1900238" y="3113088"/>
          <p14:tracePt t="20094" x="1892300" y="3113088"/>
          <p14:tracePt t="20102" x="1892300" y="3121025"/>
          <p14:tracePt t="20126" x="1884363" y="3121025"/>
          <p14:tracePt t="20142" x="1876425" y="3121025"/>
          <p14:tracePt t="20150" x="1868488" y="3130550"/>
          <p14:tracePt t="20166" x="1851025" y="3130550"/>
          <p14:tracePt t="20190" x="1835150" y="3138488"/>
          <p14:tracePt t="20214" x="1811338" y="3146425"/>
          <p14:tracePt t="20222" x="1801813" y="3146425"/>
          <p14:tracePt t="20230" x="1793875" y="3146425"/>
          <p14:tracePt t="20238" x="1785938" y="3154363"/>
          <p14:tracePt t="20246" x="1778000" y="3154363"/>
          <p14:tracePt t="20270" x="1770063" y="3154363"/>
          <p14:tracePt t="20294" x="1762125" y="3154363"/>
          <p14:tracePt t="20310" x="1754188" y="3162300"/>
          <p14:tracePt t="20318" x="1744663" y="3162300"/>
          <p14:tracePt t="20326" x="1744663" y="3170238"/>
          <p14:tracePt t="20335" x="1736725" y="3170238"/>
          <p14:tracePt t="20358" x="1728788" y="3170238"/>
          <p14:tracePt t="20374" x="1712913" y="3179763"/>
          <p14:tracePt t="20390" x="1712913" y="3187700"/>
          <p14:tracePt t="20398" x="1695450" y="3187700"/>
          <p14:tracePt t="20414" x="1687513" y="3187700"/>
          <p14:tracePt t="20422" x="1687513" y="3195638"/>
          <p14:tracePt t="20438" x="1679575" y="3195638"/>
          <p14:tracePt t="20446" x="1671638" y="3203575"/>
          <p14:tracePt t="20454" x="1663700" y="3203575"/>
          <p14:tracePt t="20470" x="1655763" y="3211513"/>
          <p14:tracePt t="20478" x="1646238" y="3211513"/>
          <p14:tracePt t="20486" x="1638300" y="3211513"/>
          <p14:tracePt t="20494" x="1630363" y="3219450"/>
          <p14:tracePt t="20502" x="1622425" y="3228975"/>
          <p14:tracePt t="20510" x="1614488" y="3228975"/>
          <p14:tracePt t="20526" x="1606550" y="3228975"/>
          <p14:tracePt t="20726" x="1597025" y="3228975"/>
          <p14:tracePt t="20742" x="1589088" y="3228975"/>
          <p14:tracePt t="20751" x="1581150" y="3228975"/>
          <p14:tracePt t="20758" x="1547813" y="3236913"/>
          <p14:tracePt t="20766" x="1539875" y="3244850"/>
          <p14:tracePt t="20774" x="1531938" y="3244850"/>
          <p14:tracePt t="20782" x="1500188" y="3252788"/>
          <p14:tracePt t="20790" x="1474788" y="3260725"/>
          <p14:tracePt t="20798" x="1466850" y="3260725"/>
          <p14:tracePt t="20806" x="1441450" y="3268663"/>
          <p14:tracePt t="20822" x="1433513" y="3268663"/>
          <p14:tracePt t="20830" x="1425575" y="3268663"/>
          <p14:tracePt t="20846" x="1417638" y="3268663"/>
          <p14:tracePt t="20862" x="1417638" y="3278188"/>
          <p14:tracePt t="20870" x="1409700" y="3278188"/>
          <p14:tracePt t="21006" x="1417638" y="3278188"/>
          <p14:tracePt t="21030" x="1425575" y="3278188"/>
          <p14:tracePt t="21054" x="1425575" y="3268663"/>
          <p14:tracePt t="21062" x="1433513" y="3268663"/>
          <p14:tracePt t="21078" x="1441450" y="3268663"/>
          <p14:tracePt t="21102" x="1450975" y="3268663"/>
          <p14:tracePt t="21119" x="1458913" y="3268663"/>
          <p14:tracePt t="21542" x="1466850" y="3268663"/>
          <p14:tracePt t="21558" x="1474788" y="3260725"/>
          <p14:tracePt t="21574" x="1482725" y="3260725"/>
          <p14:tracePt t="21598" x="1490663" y="3260725"/>
          <p14:tracePt t="21638" x="1500188" y="3260725"/>
          <p14:tracePt t="21646" x="1500188" y="3252788"/>
          <p14:tracePt t="21654" x="1508125" y="3252788"/>
          <p14:tracePt t="21670" x="1516063" y="3252788"/>
          <p14:tracePt t="21678" x="1524000" y="3252788"/>
          <p14:tracePt t="21686" x="1531938" y="3252788"/>
          <p14:tracePt t="21694" x="1565275" y="3252788"/>
          <p14:tracePt t="21702" x="1589088" y="3252788"/>
          <p14:tracePt t="21711" x="1597025" y="3252788"/>
          <p14:tracePt t="21719" x="1630363" y="3252788"/>
          <p14:tracePt t="21726" x="1638300" y="3252788"/>
          <p14:tracePt t="21735" x="1646238" y="3252788"/>
          <p14:tracePt t="21750" x="1671638" y="3252788"/>
          <p14:tracePt t="21758" x="1679575" y="3252788"/>
          <p14:tracePt t="21774" x="1704975" y="3252788"/>
          <p14:tracePt t="21790" x="1728788" y="3260725"/>
          <p14:tracePt t="21798" x="1736725" y="3260725"/>
          <p14:tracePt t="21806" x="1744663" y="3260725"/>
          <p14:tracePt t="21822" x="1754188" y="3260725"/>
          <p14:tracePt t="21830" x="1754188" y="3268663"/>
          <p14:tracePt t="22798" x="1762125" y="3268663"/>
          <p14:tracePt t="24463" x="1754188" y="3268663"/>
          <p14:tracePt t="24471" x="1754188" y="3278188"/>
          <p14:tracePt t="24487" x="1744663" y="3294063"/>
          <p14:tracePt t="24494" x="1736725" y="3294063"/>
          <p14:tracePt t="24504" x="1736725" y="3302000"/>
          <p14:tracePt t="24510" x="1728788" y="3335338"/>
          <p14:tracePt t="24518" x="1728788" y="3343275"/>
          <p14:tracePt t="24526" x="1720850" y="3359150"/>
          <p14:tracePt t="24534" x="1704975" y="3416300"/>
          <p14:tracePt t="24542" x="1687513" y="3441700"/>
          <p14:tracePt t="24558" x="1695450" y="3441700"/>
          <p14:tracePt t="24566" x="1720850" y="3416300"/>
          <p14:tracePt t="24574" x="1754188" y="3343275"/>
          <p14:tracePt t="24582" x="1770063" y="3278188"/>
          <p14:tracePt t="24991" x="1762125" y="3286125"/>
          <p14:tracePt t="24998" x="1728788" y="3335338"/>
          <p14:tracePt t="25006" x="1728788" y="3343275"/>
          <p14:tracePt t="25030" x="1720850" y="3343275"/>
          <p14:tracePt t="25046" x="1720850" y="3351213"/>
          <p14:tracePt t="25062" x="1728788" y="3351213"/>
          <p14:tracePt t="25070" x="1736725" y="3351213"/>
          <p14:tracePt t="25087" x="1736725" y="3359150"/>
          <p14:tracePt t="25103" x="1736725" y="3367088"/>
          <p14:tracePt t="25110" x="1736725" y="3375025"/>
          <p14:tracePt t="25118" x="1720850" y="3416300"/>
          <p14:tracePt t="25134" x="1720850" y="3424238"/>
          <p14:tracePt t="25142" x="1712913" y="3424238"/>
          <p14:tracePt t="25150" x="1704975" y="3433763"/>
          <p14:tracePt t="25166" x="1695450" y="3433763"/>
          <p14:tracePt t="25174" x="1695450" y="3441700"/>
          <p14:tracePt t="25198" x="1687513" y="3441700"/>
          <p14:tracePt t="25222" x="1679575" y="3449638"/>
          <p14:tracePt t="25230" x="1671638" y="3457575"/>
          <p14:tracePt t="25246" x="1638300" y="3473450"/>
          <p14:tracePt t="25254" x="1638300" y="3482975"/>
          <p14:tracePt t="25262" x="1630363" y="3482975"/>
          <p14:tracePt t="25270" x="1630363" y="3490913"/>
          <p14:tracePt t="25278" x="1597025" y="3506788"/>
          <p14:tracePt t="25287" x="1589088" y="3522663"/>
          <p14:tracePt t="25303" x="1539875" y="3571875"/>
          <p14:tracePt t="25310" x="1531938" y="3589338"/>
          <p14:tracePt t="25318" x="1490663" y="3646488"/>
          <p14:tracePt t="25326" x="1466850" y="3703638"/>
          <p14:tracePt t="25336" x="1450975" y="3727450"/>
          <p14:tracePt t="25342" x="1441450" y="3752850"/>
          <p14:tracePt t="25350" x="1425575" y="3825875"/>
          <p14:tracePt t="25358" x="1425575" y="3859213"/>
          <p14:tracePt t="25366" x="1417638" y="3892550"/>
          <p14:tracePt t="25374" x="1409700" y="3941763"/>
          <p14:tracePt t="25382" x="1409700" y="4040188"/>
          <p14:tracePt t="25390" x="1409700" y="4071938"/>
          <p14:tracePt t="25398" x="1409700" y="4113213"/>
          <p14:tracePt t="25406" x="1425575" y="4244975"/>
          <p14:tracePt t="25414" x="1425575" y="4268788"/>
          <p14:tracePt t="25422" x="1425575" y="4294188"/>
          <p14:tracePt t="25430" x="1441450" y="4351338"/>
          <p14:tracePt t="25438" x="1441450" y="4359275"/>
          <p14:tracePt t="25446" x="1450975" y="4375150"/>
          <p14:tracePt t="25454" x="1458913" y="4408488"/>
          <p14:tracePt t="25462" x="1458913" y="4416425"/>
          <p14:tracePt t="25470" x="1458913" y="4424363"/>
          <p14:tracePt t="25478" x="1458913" y="4457700"/>
          <p14:tracePt t="25487" x="1458913" y="4465638"/>
          <p14:tracePt t="25494" x="1450975" y="4514850"/>
          <p14:tracePt t="25503" x="1450975" y="4522788"/>
          <p14:tracePt t="25510" x="1433513" y="4564063"/>
          <p14:tracePt t="25519" x="1425575" y="4579938"/>
          <p14:tracePt t="25526" x="1425575" y="4587875"/>
          <p14:tracePt t="25536" x="1409700" y="4613275"/>
          <p14:tracePt t="25542" x="1409700" y="4621213"/>
          <p14:tracePt t="25558" x="1401763" y="4645025"/>
          <p14:tracePt t="25574" x="1401763" y="4654550"/>
          <p14:tracePt t="25614" x="1401763" y="4662488"/>
          <p14:tracePt t="25654" x="1392238" y="4662488"/>
          <p14:tracePt t="25742" x="1384300" y="4662488"/>
          <p14:tracePt t="25766" x="1376363" y="4662488"/>
          <p14:tracePt t="25814" x="1368425" y="4662488"/>
          <p14:tracePt t="26639" x="1360488" y="4662488"/>
          <p14:tracePt t="26662" x="1352550" y="4662488"/>
          <p14:tracePt t="27583" x="1352550" y="4654550"/>
          <p14:tracePt t="27598" x="1360488" y="4654550"/>
          <p14:tracePt t="27606" x="1360488" y="4645025"/>
          <p14:tracePt t="27614" x="1368425" y="4645025"/>
          <p14:tracePt t="27622" x="1384300" y="4613275"/>
          <p14:tracePt t="27630" x="1392238" y="4613275"/>
          <p14:tracePt t="27638" x="1392238" y="4605338"/>
          <p14:tracePt t="27655" x="1409700" y="4579938"/>
          <p14:tracePt t="27671" x="1409700" y="4572000"/>
          <p14:tracePt t="27694" x="1409700" y="4564063"/>
          <p14:tracePt t="27710" x="1409700" y="4556125"/>
          <p14:tracePt t="27726" x="1409700" y="4530725"/>
          <p14:tracePt t="27742" x="1417638" y="4489450"/>
          <p14:tracePt t="27750" x="1417638" y="4481513"/>
          <p14:tracePt t="27758" x="1425575" y="4457700"/>
          <p14:tracePt t="27766" x="1425575" y="4449763"/>
          <p14:tracePt t="27774" x="1433513" y="4440238"/>
          <p14:tracePt t="27782" x="1433513" y="4408488"/>
          <p14:tracePt t="27790" x="1441450" y="4400550"/>
          <p14:tracePt t="27798" x="1441450" y="4391025"/>
          <p14:tracePt t="27806" x="1450975" y="4375150"/>
          <p14:tracePt t="27830" x="1450975" y="4367213"/>
          <p14:tracePt t="27918" x="1450975" y="4375150"/>
          <p14:tracePt t="27926" x="1458913" y="4375150"/>
          <p14:tracePt t="27934" x="1466850" y="4449763"/>
          <p14:tracePt t="27942" x="1466850" y="4473575"/>
          <p14:tracePt t="27950" x="1474788" y="4498975"/>
          <p14:tracePt t="27958" x="1490663" y="4572000"/>
          <p14:tracePt t="27966" x="1500188" y="4595813"/>
          <p14:tracePt t="27974" x="1508125" y="4621213"/>
          <p14:tracePt t="27982" x="1524000" y="4678363"/>
          <p14:tracePt t="27990" x="1531938" y="4686300"/>
          <p14:tracePt t="27998" x="1557338" y="4752975"/>
          <p14:tracePt t="28006" x="1565275" y="4760913"/>
          <p14:tracePt t="28014" x="1573213" y="4784725"/>
          <p14:tracePt t="28022" x="1573213" y="4792663"/>
          <p14:tracePt t="28030" x="1581150" y="4802188"/>
          <p14:tracePt t="28038" x="1589088" y="4833938"/>
          <p14:tracePt t="28046" x="1589088" y="4841875"/>
          <p14:tracePt t="28055" x="1589088" y="4849813"/>
          <p14:tracePt t="28062" x="1589088" y="4875213"/>
          <p14:tracePt t="28071" x="1581150" y="4883150"/>
          <p14:tracePt t="28086" x="1573213" y="4883150"/>
          <p14:tracePt t="28094" x="1565275" y="4883150"/>
          <p14:tracePt t="28110" x="1539875" y="4867275"/>
          <p14:tracePt t="28118" x="1531938" y="4859338"/>
          <p14:tracePt t="28126" x="1516063" y="4841875"/>
          <p14:tracePt t="28134" x="1508125" y="4818063"/>
          <p14:tracePt t="28142" x="1441450" y="4694238"/>
          <p14:tracePt t="28150" x="1392238" y="4595813"/>
          <p14:tracePt t="28158" x="1376363" y="4548188"/>
          <p14:tracePt t="28166" x="1327150" y="4424363"/>
          <p14:tracePt t="28174" x="1311275" y="4375150"/>
          <p14:tracePt t="28182" x="1285875" y="4310063"/>
          <p14:tracePt t="28190" x="1254125" y="4195763"/>
          <p14:tracePt t="28198" x="1246188" y="4154488"/>
          <p14:tracePt t="28206" x="1236663" y="4105275"/>
          <p14:tracePt t="28214" x="1228725" y="3941763"/>
          <p14:tracePt t="28222" x="1228725" y="3892550"/>
          <p14:tracePt t="28230" x="1236663" y="3843338"/>
          <p14:tracePt t="28238" x="1254125" y="3794125"/>
          <p14:tracePt t="28246" x="1293813" y="3662363"/>
          <p14:tracePt t="28254" x="1319213" y="3613150"/>
          <p14:tracePt t="28262" x="1343025" y="3548063"/>
          <p14:tracePt t="28271" x="1401763" y="3424238"/>
          <p14:tracePt t="28278" x="1441450" y="3375025"/>
          <p14:tracePt t="28286" x="1458913" y="3343275"/>
          <p14:tracePt t="28294" x="1539875" y="3252788"/>
          <p14:tracePt t="28302" x="1573213" y="3211513"/>
          <p14:tracePt t="28310" x="1614488" y="3179763"/>
          <p14:tracePt t="28318" x="1778000" y="3055938"/>
          <p14:tracePt t="28326" x="1811338" y="3040063"/>
          <p14:tracePt t="28334" x="1860550" y="3014663"/>
          <p14:tracePt t="28342" x="1974850" y="2949575"/>
          <p14:tracePt t="28350" x="2008188" y="2933700"/>
          <p14:tracePt t="28358" x="2039938" y="2916238"/>
          <p14:tracePt t="28366" x="2065338" y="2908300"/>
          <p14:tracePt t="28374" x="2154238" y="2884488"/>
          <p14:tracePt t="28382" x="2171700" y="2884488"/>
          <p14:tracePt t="28390" x="2212975" y="2884488"/>
          <p14:tracePt t="28398" x="2270125" y="2884488"/>
          <p14:tracePt t="28406" x="2343150" y="2908300"/>
          <p14:tracePt t="28414" x="2351088" y="2916238"/>
          <p14:tracePt t="28422" x="2417763" y="2957513"/>
          <p14:tracePt t="28430" x="2441575" y="2990850"/>
          <p14:tracePt t="28438" x="2466975" y="3014663"/>
          <p14:tracePt t="28446" x="2555875" y="3097213"/>
          <p14:tracePt t="28455" x="2597150" y="3130550"/>
          <p14:tracePt t="28462" x="2638425" y="3162300"/>
          <p14:tracePt t="28471" x="2671763" y="3195638"/>
          <p14:tracePt t="28478" x="2752725" y="3252788"/>
          <p14:tracePt t="28487" x="2786063" y="3278188"/>
          <p14:tracePt t="28494" x="2851150" y="3343275"/>
          <p14:tracePt t="28504" x="2908300" y="3408363"/>
          <p14:tracePt t="28510" x="2916238" y="3424238"/>
          <p14:tracePt t="28520" x="2925763" y="3441700"/>
          <p14:tracePt t="28526" x="2957513" y="3540125"/>
          <p14:tracePt t="28537" x="2957513" y="3579813"/>
          <p14:tracePt t="28542" x="2957513" y="3613150"/>
          <p14:tracePt t="28554" x="2957513" y="3711575"/>
          <p14:tracePt t="28558" x="2941638" y="3744913"/>
          <p14:tracePt t="28570" x="2933700" y="3786188"/>
          <p14:tracePt t="28574" x="2809875" y="3924300"/>
          <p14:tracePt t="28587" x="2786063" y="3949700"/>
          <p14:tracePt t="28590" x="2736850" y="3981450"/>
          <p14:tracePt t="28603" x="2695575" y="4006850"/>
          <p14:tracePt t="28606" x="2589213" y="4064000"/>
          <p14:tracePt t="28620" x="2540000" y="4087813"/>
          <p14:tracePt t="28622" x="2490788" y="4105275"/>
          <p14:tracePt t="28637" x="2392363" y="4146550"/>
          <p14:tracePt t="28639" x="2359025" y="4162425"/>
          <p14:tracePt t="28654" x="2319338" y="4170363"/>
          <p14:tracePt t="28656" x="2236788" y="4195763"/>
          <p14:tracePt t="28670" x="2163763" y="4203700"/>
          <p14:tracePt t="28672" x="2138363" y="4211638"/>
          <p14:tracePt t="28687" x="2073275" y="4211638"/>
          <p14:tracePt t="28688" x="2047875" y="4211638"/>
          <p14:tracePt t="28694" x="2024063" y="4211638"/>
          <p14:tracePt t="28704" x="1990725" y="4211638"/>
          <p14:tracePt t="28710" x="1917700" y="4195763"/>
          <p14:tracePt t="28720" x="1876425" y="4178300"/>
          <p14:tracePt t="28726" x="1851025" y="4170363"/>
          <p14:tracePt t="28737" x="1744663" y="4113213"/>
          <p14:tracePt t="28742" x="1704975" y="4097338"/>
          <p14:tracePt t="28754" x="1606550" y="4014788"/>
          <p14:tracePt t="28758" x="1524000" y="3932238"/>
          <p14:tracePt t="28770" x="1508125" y="3908425"/>
          <p14:tracePt t="28774" x="1482725" y="3875088"/>
          <p14:tracePt t="28787" x="1450975" y="3794125"/>
          <p14:tracePt t="28790" x="1433513" y="3744913"/>
          <p14:tracePt t="28804" x="1425575" y="3711575"/>
          <p14:tracePt t="28806" x="1401763" y="3597275"/>
          <p14:tracePt t="28820" x="1401763" y="3563938"/>
          <p14:tracePt t="28822" x="1409700" y="3532188"/>
          <p14:tracePt t="28837" x="1417638" y="3490913"/>
          <p14:tracePt t="28839" x="1508125" y="3309938"/>
          <p14:tracePt t="28854" x="1547813" y="3260725"/>
          <p14:tracePt t="28855" x="1597025" y="3219450"/>
          <p14:tracePt t="28870" x="1762125" y="3121025"/>
          <p14:tracePt t="28871" x="1843088" y="3089275"/>
          <p14:tracePt t="28878" x="1941513" y="3048000"/>
          <p14:tracePt t="28887" x="2130425" y="2990850"/>
          <p14:tracePt t="28894" x="2195513" y="2974975"/>
          <p14:tracePt t="28903" x="2262188" y="2965450"/>
          <p14:tracePt t="28910" x="2368550" y="2965450"/>
          <p14:tracePt t="28920" x="2392363" y="2974975"/>
          <p14:tracePt t="28926" x="2400300" y="2982913"/>
          <p14:tracePt t="28937" x="2400300" y="2998788"/>
          <p14:tracePt t="28942" x="2441575" y="3081338"/>
          <p14:tracePt t="28954" x="2449513" y="3113088"/>
          <p14:tracePt t="28958" x="2449513" y="3138488"/>
          <p14:tracePt t="28970" x="2449513" y="3236913"/>
          <p14:tracePt t="28974" x="2449513" y="3286125"/>
          <p14:tracePt t="28987" x="2449513" y="3317875"/>
          <p14:tracePt t="28990" x="2449513" y="3416300"/>
          <p14:tracePt t="29004" x="2449513" y="3449638"/>
          <p14:tracePt t="29006" x="2449513" y="3490913"/>
          <p14:tracePt t="29020" x="2441575" y="3563938"/>
          <p14:tracePt t="29022" x="2433638" y="3646488"/>
          <p14:tracePt t="29037" x="2417763" y="3670300"/>
          <p14:tracePt t="29039" x="2408238" y="3695700"/>
          <p14:tracePt t="29054" x="2368550" y="3768725"/>
          <p14:tracePt t="29055" x="2343150" y="3794125"/>
          <p14:tracePt t="29070" x="2319338" y="3825875"/>
          <p14:tracePt t="29071" x="2236788" y="3892550"/>
          <p14:tracePt t="29078" x="2212975" y="3924300"/>
          <p14:tracePt t="29087" x="2171700" y="3941763"/>
          <p14:tracePt t="29094" x="2073275" y="4014788"/>
          <p14:tracePt t="29104" x="2039938" y="4030663"/>
          <p14:tracePt t="29110" x="1941513" y="4097338"/>
          <p14:tracePt t="29120" x="1860550" y="4154488"/>
          <p14:tracePt t="29126" x="1835150" y="4162425"/>
          <p14:tracePt t="29137" x="1811338" y="4178300"/>
          <p14:tracePt t="29142" x="1770063" y="4186238"/>
          <p14:tracePt t="29158" x="1770063" y="4195763"/>
          <p14:tracePt t="29171" x="1762125" y="4195763"/>
          <p14:tracePt t="29174" x="1736725" y="4195763"/>
          <p14:tracePt t="29198" x="1728788" y="4195763"/>
          <p14:tracePt t="29222" x="1720850" y="4195763"/>
          <p14:tracePt t="29254" x="1712913" y="4195763"/>
          <p14:tracePt t="29326" x="1704975" y="4195763"/>
          <p14:tracePt t="29558" x="1712913" y="4195763"/>
          <p14:tracePt t="32832" x="1720850" y="4195763"/>
          <p14:tracePt t="32841" x="1728788" y="4203700"/>
          <p14:tracePt t="32846" x="1736725" y="4203700"/>
          <p14:tracePt t="32862" x="1744663" y="4203700"/>
          <p14:tracePt t="32870" x="1801813" y="4211638"/>
          <p14:tracePt t="32878" x="1819275" y="4219575"/>
          <p14:tracePt t="32894" x="1868488" y="4219575"/>
          <p14:tracePt t="32902" x="1876425" y="4219575"/>
          <p14:tracePt t="32910" x="1884363" y="4219575"/>
          <p14:tracePt t="32918" x="1909763" y="4227513"/>
          <p14:tracePt t="32934" x="1917700" y="4227513"/>
          <p14:tracePt t="32942" x="1925638" y="4235450"/>
          <p14:tracePt t="32950" x="1933575" y="4235450"/>
          <p14:tracePt t="32958" x="1941513" y="4244975"/>
          <p14:tracePt t="32966" x="1949450" y="4244975"/>
          <p14:tracePt t="32974" x="1974850" y="4252913"/>
          <p14:tracePt t="32982" x="1982788" y="4260850"/>
          <p14:tracePt t="32998" x="1998663" y="4268788"/>
          <p14:tracePt t="33014" x="2008188" y="4276725"/>
          <p14:tracePt t="33023" x="2016125" y="4276725"/>
          <p14:tracePt t="33030" x="2024063" y="4284663"/>
          <p14:tracePt t="33046" x="2055813" y="4341813"/>
          <p14:tracePt t="33062" x="2065338" y="4351338"/>
          <p14:tracePt t="33070" x="2097088" y="4391025"/>
          <p14:tracePt t="33078" x="2105025" y="4416425"/>
          <p14:tracePt t="33086" x="2114550" y="4424363"/>
          <p14:tracePt t="33094" x="2122488" y="4432300"/>
          <p14:tracePt t="33102" x="2146300" y="4506913"/>
          <p14:tracePt t="33110" x="2154238" y="4522788"/>
          <p14:tracePt t="33118" x="2154238" y="4538663"/>
          <p14:tracePt t="33126" x="2163763" y="4637088"/>
          <p14:tracePt t="33134" x="2163763" y="4654550"/>
          <p14:tracePt t="33150" x="2163763" y="4694238"/>
          <p14:tracePt t="33158" x="2163763" y="4703763"/>
          <p14:tracePt t="33166" x="2163763" y="4711700"/>
          <p14:tracePt t="33174" x="2163763" y="4752975"/>
          <p14:tracePt t="33182" x="2163763" y="4760913"/>
          <p14:tracePt t="33190" x="2163763" y="4768850"/>
          <p14:tracePt t="33206" x="2163763" y="4802188"/>
          <p14:tracePt t="33214" x="2163763" y="4826000"/>
          <p14:tracePt t="33223" x="2163763" y="4833938"/>
          <p14:tracePt t="33230" x="2163763" y="4841875"/>
          <p14:tracePt t="33254" x="2163763" y="4849813"/>
          <p14:tracePt t="33270" x="2163763" y="4859338"/>
          <p14:tracePt t="33278" x="2154238" y="4867275"/>
          <p14:tracePt t="33294" x="2154238" y="4875213"/>
          <p14:tracePt t="33302" x="2146300" y="4924425"/>
          <p14:tracePt t="33318" x="2146300" y="4932363"/>
          <p14:tracePt t="33326" x="2138363" y="4940300"/>
          <p14:tracePt t="33334" x="2138363" y="4948238"/>
          <p14:tracePt t="33350" x="2130425" y="4957763"/>
          <p14:tracePt t="33366" x="2130425" y="4965700"/>
          <p14:tracePt t="33382" x="2130425" y="4973638"/>
          <p14:tracePt t="33390" x="2130425" y="4981575"/>
          <p14:tracePt t="33406" x="2122488" y="5030788"/>
          <p14:tracePt t="33414" x="2122488" y="5038725"/>
          <p14:tracePt t="33423" x="2114550" y="5038725"/>
          <p14:tracePt t="33430" x="2114550" y="5046663"/>
          <p14:tracePt t="33439" x="2114550" y="5072063"/>
          <p14:tracePt t="33454" x="2114550" y="5080000"/>
          <p14:tracePt t="33462" x="2105025" y="5080000"/>
          <p14:tracePt t="33478" x="2105025" y="5087938"/>
          <p14:tracePt t="33494" x="2105025" y="5095875"/>
          <p14:tracePt t="33718" x="2097088" y="5095875"/>
          <p14:tracePt t="33734" x="2089150" y="5095875"/>
          <p14:tracePt t="33742" x="2081213" y="5095875"/>
          <p14:tracePt t="33758" x="2073275" y="5087938"/>
          <p14:tracePt t="33766" x="2039938" y="5080000"/>
          <p14:tracePt t="33774" x="2032000" y="5072063"/>
          <p14:tracePt t="33990" x="2032000" y="5080000"/>
          <p14:tracePt t="34014" x="2032000" y="5087938"/>
          <p14:tracePt t="34039" x="2032000" y="5095875"/>
          <p14:tracePt t="34046" x="2032000" y="5103813"/>
          <p14:tracePt t="34054" x="2032000" y="5113338"/>
          <p14:tracePt t="34070" x="2032000" y="5137150"/>
          <p14:tracePt t="34078" x="2039938" y="5145088"/>
          <p14:tracePt t="34086" x="2039938" y="5153025"/>
          <p14:tracePt t="34094" x="2055813" y="5186363"/>
          <p14:tracePt t="34102" x="2055813" y="5202238"/>
          <p14:tracePt t="34110" x="2065338" y="5202238"/>
          <p14:tracePt t="34118" x="2073275" y="5243513"/>
          <p14:tracePt t="34126" x="2081213" y="5268913"/>
          <p14:tracePt t="34142" x="2089150" y="5284788"/>
          <p14:tracePt t="34166" x="2089150" y="5292725"/>
          <p14:tracePt t="34182" x="2089150" y="5300663"/>
          <p14:tracePt t="34198" x="2089150" y="5326063"/>
          <p14:tracePt t="34214" x="2089150" y="5334000"/>
          <p14:tracePt t="34223" x="2089150" y="5341938"/>
          <p14:tracePt t="34318" x="2081213" y="5341938"/>
          <p14:tracePt t="34334" x="2073275" y="5349875"/>
          <p14:tracePt t="34350" x="2055813" y="5349875"/>
          <p14:tracePt t="34366" x="2039938" y="5349875"/>
          <p14:tracePt t="34374" x="2024063" y="5341938"/>
          <p14:tracePt t="34382" x="1974850" y="5326063"/>
          <p14:tracePt t="34390" x="1958975" y="5326063"/>
          <p14:tracePt t="34398" x="1941513" y="5310188"/>
          <p14:tracePt t="34406" x="1933575" y="5310188"/>
          <p14:tracePt t="34414" x="1933575" y="5300663"/>
          <p14:tracePt t="34423" x="1925638" y="5300663"/>
          <p14:tracePt t="34430" x="1925638" y="5276850"/>
          <p14:tracePt t="34446" x="1933575" y="5268913"/>
          <p14:tracePt t="34462" x="1941513" y="5268913"/>
          <p14:tracePt t="34470" x="1966913" y="5268913"/>
          <p14:tracePt t="34478" x="1974850" y="5276850"/>
          <p14:tracePt t="34494" x="1982788" y="5276850"/>
          <p14:tracePt t="34526" x="1982788" y="5284788"/>
          <p14:tracePt t="34534" x="1990725" y="5284788"/>
          <p14:tracePt t="34550" x="1990725" y="5292725"/>
          <p14:tracePt t="34558" x="2016125" y="5300663"/>
          <p14:tracePt t="34574" x="2024063" y="5310188"/>
          <p14:tracePt t="34582" x="2032000" y="5310188"/>
          <p14:tracePt t="34598" x="2039938" y="5310188"/>
          <p14:tracePt t="34606" x="2047875" y="5318125"/>
          <p14:tracePt t="34623" x="2055813" y="5318125"/>
          <p14:tracePt t="34630" x="2089150" y="5326063"/>
          <p14:tracePt t="34639" x="2105025" y="5334000"/>
          <p14:tracePt t="34646" x="2122488" y="5334000"/>
          <p14:tracePt t="34654" x="2236788" y="5349875"/>
          <p14:tracePt t="34662" x="2384425" y="5375275"/>
          <p14:tracePt t="34670" x="2441575" y="5375275"/>
          <p14:tracePt t="34678" x="2498725" y="5383213"/>
          <p14:tracePt t="34686" x="2662238" y="5391150"/>
          <p14:tracePt t="34694" x="2736850" y="5391150"/>
          <p14:tracePt t="34702" x="2801938" y="5399088"/>
          <p14:tracePt t="34710" x="2949575" y="5399088"/>
          <p14:tracePt t="34718" x="3014663" y="5399088"/>
          <p14:tracePt t="34726" x="3071813" y="5399088"/>
          <p14:tracePt t="34734" x="3179763" y="5399088"/>
          <p14:tracePt t="34742" x="3228975" y="5399088"/>
          <p14:tracePt t="34750" x="3325813" y="5399088"/>
          <p14:tracePt t="34758" x="3375025" y="5399088"/>
          <p14:tracePt t="34766" x="3498850" y="5399088"/>
          <p14:tracePt t="34774" x="3548063" y="5399088"/>
          <p14:tracePt t="34782" x="3589338" y="5399088"/>
          <p14:tracePt t="34790" x="3727450" y="5399088"/>
          <p14:tracePt t="34798" x="3786188" y="5399088"/>
          <p14:tracePt t="34807" x="3833813" y="5399088"/>
          <p14:tracePt t="34814" x="3941763" y="5399088"/>
          <p14:tracePt t="34823" x="3981450" y="5399088"/>
          <p14:tracePt t="34830" x="4014788" y="5399088"/>
          <p14:tracePt t="34839" x="4170363" y="5399088"/>
          <p14:tracePt t="34846" x="4211638" y="5399088"/>
          <p14:tracePt t="34855" x="4244975" y="5399088"/>
          <p14:tracePt t="34862" x="4341813" y="5391150"/>
          <p14:tracePt t="34872" x="4391025" y="5391150"/>
          <p14:tracePt t="34878" x="4440238" y="5391150"/>
          <p14:tracePt t="34889" x="4489450" y="5391150"/>
          <p14:tracePt t="34894" x="4621213" y="5391150"/>
          <p14:tracePt t="34905" x="4678363" y="5391150"/>
          <p14:tracePt t="34910" x="4752975" y="5383213"/>
          <p14:tracePt t="34922" x="4989513" y="5383213"/>
          <p14:tracePt t="34926" x="5030788" y="5375275"/>
          <p14:tracePt t="34939" x="5080000" y="5375275"/>
          <p14:tracePt t="34942" x="5178425" y="5375275"/>
          <p14:tracePt t="34955" x="5202238" y="5375275"/>
          <p14:tracePt t="34958" x="5227638" y="5375275"/>
          <p14:tracePt t="34972" x="5300663" y="5375275"/>
          <p14:tracePt t="34974" x="5318125" y="5375275"/>
          <p14:tracePt t="34989" x="5341938" y="5383213"/>
          <p14:tracePt t="34991" x="5391150" y="5383213"/>
          <p14:tracePt t="35005" x="5505450" y="5407025"/>
          <p14:tracePt t="35007" x="5645150" y="5424488"/>
          <p14:tracePt t="35022" x="5719763" y="5432425"/>
          <p14:tracePt t="35024" x="5865813" y="5448300"/>
          <p14:tracePt t="35039" x="5924550" y="5465763"/>
          <p14:tracePt t="35040" x="5973763" y="5473700"/>
          <p14:tracePt t="35046" x="6088063" y="5481638"/>
          <p14:tracePt t="35055" x="6119813" y="5489575"/>
          <p14:tracePt t="35062" x="6153150" y="5497513"/>
          <p14:tracePt t="35072" x="6243638" y="5514975"/>
          <p14:tracePt t="35078" x="6276975" y="5514975"/>
          <p14:tracePt t="35089" x="6284913" y="5514975"/>
          <p14:tracePt t="35094" x="6357938" y="5538788"/>
          <p14:tracePt t="35105" x="6365875" y="5538788"/>
          <p14:tracePt t="35126" x="6373813" y="5538788"/>
          <p14:tracePt t="35198" x="6391275" y="5538788"/>
          <p14:tracePt t="35214" x="6407150" y="5538788"/>
          <p14:tracePt t="35223" x="6440488" y="5554663"/>
          <p14:tracePt t="35230" x="6464300" y="5564188"/>
          <p14:tracePt t="35238" x="6472238" y="5564188"/>
          <p14:tracePt t="35246" x="6497638" y="5564188"/>
          <p14:tracePt t="35254" x="6554788" y="5588000"/>
          <p14:tracePt t="35262" x="6619875" y="5595938"/>
          <p14:tracePt t="35270" x="6627813" y="5595938"/>
          <p14:tracePt t="35278" x="6653213" y="5595938"/>
          <p14:tracePt t="35294" x="6661150" y="5595938"/>
          <p14:tracePt t="35366" x="6653213" y="5595938"/>
          <p14:tracePt t="35414" x="6645275" y="5595938"/>
          <p14:tracePt t="35430" x="6627813" y="5595938"/>
          <p14:tracePt t="35439" x="6619875" y="5595938"/>
          <p14:tracePt t="35454" x="6554788" y="5595938"/>
          <p14:tracePt t="35462" x="6546850" y="5595938"/>
          <p14:tracePt t="35470" x="6538913" y="5595938"/>
          <p14:tracePt t="35478" x="6505575" y="5595938"/>
          <p14:tracePt t="35486" x="6497638" y="5595938"/>
          <p14:tracePt t="35494" x="6489700" y="5595938"/>
          <p14:tracePt t="35502" x="6481763" y="5595938"/>
          <p14:tracePt t="35510" x="6432550" y="5595938"/>
          <p14:tracePt t="35518" x="6415088" y="5595938"/>
          <p14:tracePt t="35526" x="6407150" y="5595938"/>
          <p14:tracePt t="35534" x="6334125" y="5595938"/>
          <p14:tracePt t="35542" x="6326188" y="5595938"/>
          <p14:tracePt t="35550" x="6308725" y="5595938"/>
          <p14:tracePt t="35558" x="6276975" y="5595938"/>
          <p14:tracePt t="35566" x="6267450" y="5595938"/>
          <p14:tracePt t="35574" x="6259513" y="5595938"/>
          <p14:tracePt t="35582" x="6227763" y="5595938"/>
          <p14:tracePt t="35590" x="6218238" y="5595938"/>
          <p14:tracePt t="35607" x="6178550" y="5595938"/>
          <p14:tracePt t="35623" x="6137275" y="5595938"/>
          <p14:tracePt t="35630" x="6129338" y="5595938"/>
          <p14:tracePt t="35638" x="6080125" y="5595938"/>
          <p14:tracePt t="35646" x="6072188" y="5595938"/>
          <p14:tracePt t="35654" x="6054725" y="5595938"/>
          <p14:tracePt t="35662" x="6013450" y="5603875"/>
          <p14:tracePt t="35670" x="6005513" y="5603875"/>
          <p14:tracePt t="35678" x="5997575" y="5603875"/>
          <p14:tracePt t="35686" x="5964238" y="5603875"/>
          <p14:tracePt t="35694" x="5956300" y="5603875"/>
          <p14:tracePt t="35702" x="5948363" y="5603875"/>
          <p14:tracePt t="35710" x="5875338" y="5603875"/>
          <p14:tracePt t="35718" x="5865813" y="5603875"/>
          <p14:tracePt t="35726" x="5849938" y="5603875"/>
          <p14:tracePt t="35742" x="5784850" y="5603875"/>
          <p14:tracePt t="35750" x="5776913" y="5603875"/>
          <p14:tracePt t="35758" x="5751513" y="5603875"/>
          <p14:tracePt t="35766" x="5694363" y="5603875"/>
          <p14:tracePt t="35774" x="5670550" y="5603875"/>
          <p14:tracePt t="35782" x="5661025" y="5603875"/>
          <p14:tracePt t="35790" x="5572125" y="5595938"/>
          <p14:tracePt t="35807" x="5554663" y="5595938"/>
          <p14:tracePt t="35814" x="5522913" y="5595938"/>
          <p14:tracePt t="35823" x="5514975" y="5595938"/>
          <p14:tracePt t="35830" x="5497513" y="5595938"/>
          <p14:tracePt t="35838" x="5432425" y="5595938"/>
          <p14:tracePt t="35846" x="5407025" y="5595938"/>
          <p14:tracePt t="35854" x="5391150" y="5588000"/>
          <p14:tracePt t="35862" x="5375275" y="5588000"/>
          <p14:tracePt t="35870" x="5300663" y="5588000"/>
          <p14:tracePt t="35878" x="5227638" y="5588000"/>
          <p14:tracePt t="35886" x="5202238" y="5580063"/>
          <p14:tracePt t="35894" x="5129213" y="5580063"/>
          <p14:tracePt t="35902" x="5121275" y="5580063"/>
          <p14:tracePt t="35910" x="5103813" y="5580063"/>
          <p14:tracePt t="35918" x="5087938" y="5580063"/>
          <p14:tracePt t="35926" x="5080000" y="5580063"/>
          <p14:tracePt t="35942" x="5072063" y="5580063"/>
          <p14:tracePt t="35966" x="5056188" y="5580063"/>
          <p14:tracePt t="36062" x="5064125" y="5580063"/>
          <p14:tracePt t="36070" x="5113338" y="5572125"/>
          <p14:tracePt t="36078" x="5129213" y="5564188"/>
          <p14:tracePt t="36086" x="5170488" y="5554663"/>
          <p14:tracePt t="36094" x="5349875" y="5538788"/>
          <p14:tracePt t="36102" x="5522913" y="5522913"/>
          <p14:tracePt t="36110" x="5621338" y="5514975"/>
          <p14:tracePt t="36118" x="5719763" y="5505450"/>
          <p14:tracePt t="36126" x="5948363" y="5497513"/>
          <p14:tracePt t="36134" x="6046788" y="5497513"/>
          <p14:tracePt t="36142" x="6145213" y="5481638"/>
          <p14:tracePt t="36150" x="6326188" y="5481638"/>
          <p14:tracePt t="36158" x="6399213" y="5481638"/>
          <p14:tracePt t="36166" x="6448425" y="5481638"/>
          <p14:tracePt t="36174" x="6530975" y="5481638"/>
          <p14:tracePt t="36182" x="6538913" y="5481638"/>
          <p14:tracePt t="36471" x="6530975" y="5481638"/>
          <p14:tracePt t="36479" x="6530975" y="5489575"/>
          <p14:tracePt t="36486" x="6521450" y="5489575"/>
          <p14:tracePt t="36494" x="6513513" y="5489575"/>
          <p14:tracePt t="36502" x="6497638" y="5489575"/>
          <p14:tracePt t="36510" x="6481763" y="5489575"/>
          <p14:tracePt t="36518" x="6472238" y="5497513"/>
          <p14:tracePt t="36526" x="6432550" y="5497513"/>
          <p14:tracePt t="36542" x="6407150" y="5497513"/>
          <p14:tracePt t="36558" x="6391275" y="5497513"/>
          <p14:tracePt t="36582" x="6383338" y="5497513"/>
          <p14:tracePt t="36606" x="6373813" y="5497513"/>
          <p14:tracePt t="36623" x="6365875" y="5497513"/>
          <p14:tracePt t="40486" x="6373813" y="5497513"/>
          <p14:tracePt t="40526" x="6383338" y="5497513"/>
          <p14:tracePt t="40558" x="6391275" y="5497513"/>
          <p14:tracePt t="40582" x="6399213" y="5497513"/>
          <p14:tracePt t="40606" x="6407150" y="5505450"/>
          <p14:tracePt t="40622" x="6415088" y="5505450"/>
          <p14:tracePt t="40638" x="6423025" y="5505450"/>
          <p14:tracePt t="40654" x="6432550" y="5505450"/>
          <p14:tracePt t="40662" x="6440488" y="5505450"/>
          <p14:tracePt t="40678" x="6464300" y="5505450"/>
          <p14:tracePt t="40686" x="6472238" y="5505450"/>
          <p14:tracePt t="40694" x="6481763" y="5505450"/>
          <p14:tracePt t="40702" x="6489700" y="5505450"/>
          <p14:tracePt t="40710" x="6588125" y="5505450"/>
          <p14:tracePt t="40718" x="6611938" y="5505450"/>
          <p14:tracePt t="40726" x="6637338" y="5505450"/>
          <p14:tracePt t="40734" x="6735763" y="5497513"/>
          <p14:tracePt t="40742" x="6784975" y="5497513"/>
          <p14:tracePt t="40750" x="6816725" y="5497513"/>
          <p14:tracePt t="40758" x="6923088" y="5481638"/>
          <p14:tracePt t="40766" x="6972300" y="5481638"/>
          <p14:tracePt t="40775" x="7013575" y="5481638"/>
          <p14:tracePt t="40782" x="7104063" y="5481638"/>
          <p14:tracePt t="40791" x="7194550" y="5481638"/>
          <p14:tracePt t="40798" x="7202488" y="5481638"/>
          <p14:tracePt t="40806" x="7267575" y="5481638"/>
          <p14:tracePt t="40814" x="7283450" y="5481638"/>
          <p14:tracePt t="40825" x="7300913" y="5481638"/>
          <p14:tracePt t="40830" x="7308850" y="5481638"/>
          <p14:tracePt t="40838" x="7381875" y="5481638"/>
          <p14:tracePt t="40846" x="7407275" y="5481638"/>
          <p14:tracePt t="40854" x="7431088" y="5481638"/>
          <p14:tracePt t="40862" x="7497763" y="5473700"/>
          <p14:tracePt t="40870" x="7537450" y="5473700"/>
          <p14:tracePt t="40878" x="7612063" y="5473700"/>
          <p14:tracePt t="40886" x="7693025" y="5473700"/>
          <p14:tracePt t="40894" x="7718425" y="5473700"/>
          <p14:tracePt t="40902" x="7751763" y="5473700"/>
          <p14:tracePt t="40910" x="7840663" y="5473700"/>
          <p14:tracePt t="40918" x="7858125" y="5473700"/>
          <p14:tracePt t="40926" x="7897813" y="5473700"/>
          <p14:tracePt t="40934" x="7972425" y="5473700"/>
          <p14:tracePt t="40942" x="8005763" y="5473700"/>
          <p14:tracePt t="40950" x="8029575" y="5473700"/>
          <p14:tracePt t="40958" x="8054975" y="5473700"/>
          <p14:tracePt t="40966" x="8177213" y="5473700"/>
          <p14:tracePt t="40975" x="8185150" y="5473700"/>
          <p14:tracePt t="40982" x="8210550" y="5473700"/>
          <p14:tracePt t="40991" x="8259763" y="5473700"/>
          <p14:tracePt t="40998" x="8267700" y="5465763"/>
          <p14:tracePt t="41007" x="8275638" y="5465763"/>
          <p14:tracePt t="41014" x="8291513" y="5465763"/>
          <p14:tracePt t="41024" x="8299450" y="5465763"/>
          <p14:tracePt t="41038" x="8308975" y="5465763"/>
          <p14:tracePt t="41246" x="8267700" y="5465763"/>
          <p14:tracePt t="41254" x="8259763" y="5465763"/>
          <p14:tracePt t="41262" x="8234363" y="5465763"/>
          <p14:tracePt t="41270" x="8151813" y="5465763"/>
          <p14:tracePt t="41278" x="8128000" y="5465763"/>
          <p14:tracePt t="41286" x="8104188" y="5473700"/>
          <p14:tracePt t="41294" x="8021638" y="5473700"/>
          <p14:tracePt t="41302" x="7996238" y="5473700"/>
          <p14:tracePt t="41310" x="7972425" y="5473700"/>
          <p14:tracePt t="41318" x="7866063" y="5473700"/>
          <p14:tracePt t="41326" x="7850188" y="5473700"/>
          <p14:tracePt t="41334" x="7824788" y="5473700"/>
          <p14:tracePt t="41342" x="7742238" y="5473700"/>
          <p14:tracePt t="41350" x="7718425" y="5473700"/>
          <p14:tracePt t="41359" x="7693025" y="5473700"/>
          <p14:tracePt t="41366" x="7677150" y="5473700"/>
          <p14:tracePt t="41375" x="7604125" y="5473700"/>
          <p14:tracePt t="41382" x="7578725" y="5481638"/>
          <p14:tracePt t="41391" x="7554913" y="5481638"/>
          <p14:tracePt t="41398" x="7480300" y="5497513"/>
          <p14:tracePt t="41406" x="7423150" y="5505450"/>
          <p14:tracePt t="41414" x="7399338" y="5505450"/>
          <p14:tracePt t="41425" x="7373938" y="5505450"/>
          <p14:tracePt t="41430" x="7324725" y="5505450"/>
          <p14:tracePt t="41438" x="7316788" y="5505450"/>
          <p14:tracePt t="41446" x="7259638" y="5514975"/>
          <p14:tracePt t="41454" x="7234238" y="5514975"/>
          <p14:tracePt t="41462" x="7194550" y="5514975"/>
          <p14:tracePt t="41470" x="7169150" y="5514975"/>
          <p14:tracePt t="41478" x="7104063" y="5530850"/>
          <p14:tracePt t="41486" x="7078663" y="5530850"/>
          <p14:tracePt t="41494" x="7029450" y="5530850"/>
          <p14:tracePt t="41502" x="7021513" y="5530850"/>
          <p14:tracePt t="41510" x="7005638" y="5530850"/>
          <p14:tracePt t="41518" x="6956425" y="5530850"/>
          <p14:tracePt t="41526" x="6923088" y="5530850"/>
          <p14:tracePt t="41534" x="6915150" y="5530850"/>
          <p14:tracePt t="41550" x="6891338" y="5530850"/>
          <p14:tracePt t="41566" x="6881813" y="5530850"/>
          <p14:tracePt t="41575" x="6873875" y="5530850"/>
          <p14:tracePt t="41582" x="6873875" y="5522913"/>
          <p14:tracePt t="41590" x="6865938" y="5522913"/>
          <p14:tracePt t="41606" x="6858000" y="5522913"/>
          <p14:tracePt t="41775" x="6907213" y="5514975"/>
          <p14:tracePt t="41782" x="6997700" y="5514975"/>
          <p14:tracePt t="41791" x="7029450" y="5514975"/>
          <p14:tracePt t="41798" x="7088188" y="5514975"/>
          <p14:tracePt t="41806" x="7251700" y="5505450"/>
          <p14:tracePt t="41814" x="7332663" y="5505450"/>
          <p14:tracePt t="41822" x="7407275" y="5505450"/>
          <p14:tracePt t="41830" x="7604125" y="5505450"/>
          <p14:tracePt t="41838" x="7677150" y="5505450"/>
          <p14:tracePt t="41846" x="7751763" y="5505450"/>
          <p14:tracePt t="41854" x="7808913" y="5514975"/>
          <p14:tracePt t="41862" x="8005763" y="5514975"/>
          <p14:tracePt t="41870" x="8037513" y="5522913"/>
          <p14:tracePt t="41878" x="8062913" y="5522913"/>
          <p14:tracePt t="41886" x="8135938" y="5530850"/>
          <p14:tracePt t="41894" x="8143875" y="5530850"/>
          <p14:tracePt t="41902" x="8161338" y="5530850"/>
          <p14:tracePt t="41910" x="8193088" y="5538788"/>
          <p14:tracePt t="41926" x="8201025" y="5538788"/>
          <p14:tracePt t="41942" x="8218488" y="5538788"/>
          <p14:tracePt t="41958" x="8234363" y="5538788"/>
          <p14:tracePt t="41990" x="8242300" y="5538788"/>
          <p14:tracePt t="44047" x="8250238" y="5538788"/>
          <p14:tracePt t="44062" x="8259763" y="5538788"/>
          <p14:tracePt t="44078" x="8267700" y="5538788"/>
          <p14:tracePt t="44094" x="8275638" y="5538788"/>
          <p14:tracePt t="44102" x="8283575" y="5538788"/>
          <p14:tracePt t="44110" x="8291513" y="5538788"/>
          <p14:tracePt t="44126" x="8332788" y="5546725"/>
          <p14:tracePt t="44150" x="8340725" y="5546725"/>
          <p14:tracePt t="44190" x="8348663" y="5546725"/>
          <p14:tracePt t="44222" x="8358188" y="5546725"/>
          <p14:tracePt t="44278" x="8366125" y="5546725"/>
          <p14:tracePt t="44318" x="8374063" y="5546725"/>
          <p14:tracePt t="44358" x="8382000" y="5546725"/>
          <p14:tracePt t="44414" x="8389938" y="5546725"/>
          <p14:tracePt t="44454" x="8397875" y="5546725"/>
          <p14:tracePt t="44470" x="8405813" y="5546725"/>
          <p14:tracePt t="44486" x="8415338" y="5546725"/>
          <p14:tracePt t="44510" x="8423275" y="5546725"/>
          <p14:tracePt t="44526" x="8431213" y="5546725"/>
          <p14:tracePt t="44534" x="8439150" y="5546725"/>
          <p14:tracePt t="44550" x="8447088" y="5538788"/>
          <p14:tracePt t="44559" x="8455025" y="5538788"/>
          <p14:tracePt t="44574" x="8464550" y="5538788"/>
          <p14:tracePt t="44582" x="8521700" y="5530850"/>
          <p14:tracePt t="44593" x="8529638" y="5530850"/>
          <p14:tracePt t="44598" x="8537575" y="5530850"/>
          <p14:tracePt t="44606" x="8562975" y="5530850"/>
          <p14:tracePt t="44614" x="8620125" y="5530850"/>
          <p14:tracePt t="44622" x="8643938" y="5530850"/>
          <p14:tracePt t="44630" x="8669338" y="5530850"/>
          <p14:tracePt t="44638" x="8726488" y="5530850"/>
          <p14:tracePt t="44646" x="8742363" y="5530850"/>
          <p14:tracePt t="44654" x="8750300" y="5530850"/>
          <p14:tracePt t="44662" x="8807450" y="5530850"/>
          <p14:tracePt t="44670" x="8816975" y="5530850"/>
          <p14:tracePt t="44678" x="8824913" y="5530850"/>
          <p14:tracePt t="44686" x="8856663" y="5530850"/>
          <p14:tracePt t="44694" x="8866188" y="5530850"/>
          <p14:tracePt t="44702" x="8874125" y="5530850"/>
          <p14:tracePt t="44710" x="8882063" y="5530850"/>
          <p14:tracePt t="44718" x="8923338" y="5530850"/>
          <p14:tracePt t="44726" x="8931275" y="5530850"/>
          <p14:tracePt t="44734" x="8939213" y="5530850"/>
          <p14:tracePt t="44743" x="9004300" y="5530850"/>
          <p14:tracePt t="44750" x="9053513" y="5530850"/>
          <p14:tracePt t="44766" x="9102725" y="5530850"/>
          <p14:tracePt t="44775" x="9128125" y="5530850"/>
          <p14:tracePt t="44782" x="9151938" y="5530850"/>
          <p14:tracePt t="44792" x="9226550" y="5514975"/>
          <p14:tracePt t="44798" x="9266238" y="5514975"/>
          <p14:tracePt t="44809" x="9307513" y="5514975"/>
          <p14:tracePt t="44814" x="9413875" y="5505450"/>
          <p14:tracePt t="44825" x="9447213" y="5505450"/>
          <p14:tracePt t="44830" x="9496425" y="5505450"/>
          <p14:tracePt t="44842" x="9610725" y="5505450"/>
          <p14:tracePt t="44846" x="9709150" y="5497513"/>
          <p14:tracePt t="44859" x="9742488" y="5497513"/>
          <p14:tracePt t="44862" x="9750425" y="5497513"/>
          <p14:tracePt t="44875" x="9815513" y="5497513"/>
          <p14:tracePt t="44878" x="9823450" y="5497513"/>
          <p14:tracePt t="44892" x="9832975" y="5497513"/>
          <p14:tracePt t="44894" x="9882188" y="5497513"/>
          <p14:tracePt t="44909" x="9890125" y="5497513"/>
          <p14:tracePt t="44910" x="9906000" y="5497513"/>
          <p14:tracePt t="44925" x="9963150" y="5497513"/>
          <p14:tracePt t="44927" x="9971088" y="5497513"/>
          <p14:tracePt t="44942" x="9979025" y="5497513"/>
          <p14:tracePt t="44943" x="9988550" y="5497513"/>
          <p14:tracePt t="44958" x="9996488" y="5497513"/>
          <p14:tracePt t="44959" x="10004425" y="5497513"/>
          <p14:tracePt t="44974" x="10028238" y="5497513"/>
          <p14:tracePt t="44982" x="10037763" y="5497513"/>
          <p14:tracePt t="44993" x="10045700" y="5497513"/>
          <p14:tracePt t="44998" x="10069513" y="5497513"/>
          <p14:tracePt t="45006" x="10118725" y="5497513"/>
          <p14:tracePt t="45014" x="10144125" y="5497513"/>
          <p14:tracePt t="45022" x="10209213" y="5497513"/>
          <p14:tracePt t="45030" x="10250488" y="5497513"/>
          <p14:tracePt t="45038" x="10282238" y="5497513"/>
          <p14:tracePt t="45046" x="10323513" y="5497513"/>
          <p14:tracePt t="45054" x="10414000" y="5505450"/>
          <p14:tracePt t="45062" x="10437813" y="5505450"/>
          <p14:tracePt t="45070" x="10455275" y="5505450"/>
          <p14:tracePt t="45078" x="10471150" y="5514975"/>
          <p14:tracePt t="45086" x="10479088" y="5514975"/>
          <p14:tracePt t="45206" x="10471150" y="5514975"/>
          <p14:tracePt t="45222" x="10463213" y="5514975"/>
          <p14:tracePt t="45230" x="10406063" y="5514975"/>
          <p14:tracePt t="45238" x="10390188" y="5514975"/>
          <p14:tracePt t="45246" x="10356850" y="5514975"/>
          <p14:tracePt t="45254" x="10250488" y="5514975"/>
          <p14:tracePt t="45262" x="10209213" y="5514975"/>
          <p14:tracePt t="45270" x="10175875" y="5514975"/>
          <p14:tracePt t="45278" x="9955213" y="5522913"/>
          <p14:tracePt t="45286" x="9898063" y="5522913"/>
          <p14:tracePt t="45294" x="9823450" y="5522913"/>
          <p14:tracePt t="45302" x="9644063" y="5522913"/>
          <p14:tracePt t="45310" x="9553575" y="5522913"/>
          <p14:tracePt t="45318" x="9471025" y="5522913"/>
          <p14:tracePt t="45326" x="9398000" y="5522913"/>
          <p14:tracePt t="45334" x="9193213" y="5505450"/>
          <p14:tracePt t="45343" x="9094788" y="5505450"/>
          <p14:tracePt t="45350" x="9004300" y="5489575"/>
          <p14:tracePt t="45359" x="8807450" y="5473700"/>
          <p14:tracePt t="45366" x="8643938" y="5473700"/>
          <p14:tracePt t="45374" x="8578850" y="5473700"/>
          <p14:tracePt t="45382" x="8455025" y="5465763"/>
          <p14:tracePt t="45390" x="8439150" y="5465763"/>
          <p14:tracePt t="45398" x="8415338" y="5465763"/>
          <p14:tracePt t="45406" x="8366125" y="5465763"/>
          <p14:tracePt t="45414" x="8358188" y="5465763"/>
          <p14:tracePt t="45430" x="8348663" y="5465763"/>
          <p14:tracePt t="45438" x="8340725" y="5465763"/>
          <p14:tracePt t="45534" x="8348663" y="5465763"/>
          <p14:tracePt t="45558" x="8374063" y="5465763"/>
          <p14:tracePt t="45566" x="8389938" y="5465763"/>
          <p14:tracePt t="45582" x="8423275" y="5465763"/>
          <p14:tracePt t="45590" x="8472488" y="5465763"/>
          <p14:tracePt t="45598" x="8488363" y="5465763"/>
          <p14:tracePt t="45606" x="8513763" y="5465763"/>
          <p14:tracePt t="45614" x="8594725" y="5465763"/>
          <p14:tracePt t="45622" x="8628063" y="5473700"/>
          <p14:tracePt t="45630" x="8669338" y="5473700"/>
          <p14:tracePt t="45638" x="8807450" y="5473700"/>
          <p14:tracePt t="45646" x="8882063" y="5473700"/>
          <p14:tracePt t="45654" x="8955088" y="5473700"/>
          <p14:tracePt t="45662" x="9226550" y="5473700"/>
          <p14:tracePt t="45670" x="9283700" y="5473700"/>
          <p14:tracePt t="45678" x="9332913" y="5473700"/>
          <p14:tracePt t="45686" x="9447213" y="5473700"/>
          <p14:tracePt t="45694" x="9463088" y="5473700"/>
          <p14:tracePt t="45702" x="9488488" y="5473700"/>
          <p14:tracePt t="45710" x="9496425" y="5473700"/>
          <p14:tracePt t="45718" x="9504363" y="5473700"/>
          <p14:tracePt t="45742" x="9512300" y="5473700"/>
          <p14:tracePt t="45766" x="9529763" y="5473700"/>
          <p14:tracePt t="45782" x="9537700" y="5473700"/>
          <p14:tracePt t="45790" x="9545638" y="5473700"/>
          <p14:tracePt t="46022" x="9545638" y="5465763"/>
          <p14:tracePt t="49087" x="9537700" y="5465763"/>
          <p14:tracePt t="49095" x="9537700" y="5473700"/>
          <p14:tracePt t="49103" x="9520238" y="5481638"/>
          <p14:tracePt t="49111" x="9439275" y="5505450"/>
          <p14:tracePt t="49118" x="9431338" y="5514975"/>
          <p14:tracePt t="49126" x="9405938" y="5514975"/>
          <p14:tracePt t="49134" x="9332913" y="5530850"/>
          <p14:tracePt t="49142" x="9324975" y="5530850"/>
          <p14:tracePt t="49150" x="9299575" y="5530850"/>
          <p14:tracePt t="49158" x="9250363" y="5530850"/>
          <p14:tracePt t="49166" x="9242425" y="5530850"/>
          <p14:tracePt t="49182" x="9234488" y="5530850"/>
          <p14:tracePt t="49318" x="9226550" y="5530850"/>
          <p14:tracePt t="49328" x="9226550" y="5538788"/>
          <p14:tracePt t="49366" x="9217025" y="5538788"/>
          <p14:tracePt t="49374" x="9209088" y="5538788"/>
          <p14:tracePt t="49390" x="9185275" y="5546725"/>
          <p14:tracePt t="49398" x="9177338" y="5554663"/>
          <p14:tracePt t="49406" x="9151938" y="5554663"/>
          <p14:tracePt t="49414" x="9110663" y="5564188"/>
          <p14:tracePt t="49422" x="9102725" y="5572125"/>
          <p14:tracePt t="49430" x="9094788" y="5572125"/>
          <p14:tracePt t="49438" x="9045575" y="5580063"/>
          <p14:tracePt t="49446" x="9004300" y="5595938"/>
          <p14:tracePt t="49454" x="8996363" y="5595938"/>
          <p14:tracePt t="49462" x="8988425" y="5603875"/>
          <p14:tracePt t="49470" x="8923338" y="5621338"/>
          <p14:tracePt t="49478" x="8905875" y="5621338"/>
          <p14:tracePt t="49486" x="8866188" y="5621338"/>
          <p14:tracePt t="49495" x="8758238" y="5645150"/>
          <p14:tracePt t="49502" x="8709025" y="5653088"/>
          <p14:tracePt t="49511" x="8651875" y="5661025"/>
          <p14:tracePt t="49518" x="8513763" y="5670550"/>
          <p14:tracePt t="49526" x="8464550" y="5678488"/>
          <p14:tracePt t="49534" x="8283575" y="5678488"/>
          <p14:tracePt t="49542" x="8078788" y="5686425"/>
          <p14:tracePt t="49550" x="7988300" y="5686425"/>
          <p14:tracePt t="49558" x="7874000" y="5686425"/>
          <p14:tracePt t="49566" x="7759700" y="5686425"/>
          <p14:tracePt t="49574" x="7480300" y="5678488"/>
          <p14:tracePt t="49582" x="7342188" y="5678488"/>
          <p14:tracePt t="49590" x="7226300" y="5678488"/>
          <p14:tracePt t="49598" x="6940550" y="5670550"/>
          <p14:tracePt t="49606" x="6834188" y="5670550"/>
          <p14:tracePt t="49614" x="6718300" y="5670550"/>
          <p14:tracePt t="49622" x="6300788" y="5653088"/>
          <p14:tracePt t="49630" x="6227763" y="5653088"/>
          <p14:tracePt t="49638" x="6161088" y="5653088"/>
          <p14:tracePt t="49646" x="6013450" y="5645150"/>
          <p14:tracePt t="49654" x="5964238" y="5645150"/>
          <p14:tracePt t="49662" x="5924550" y="5637213"/>
          <p14:tracePt t="49670" x="5857875" y="5637213"/>
          <p14:tracePt t="49678" x="5834063" y="5637213"/>
          <p14:tracePt t="49686" x="5826125" y="5637213"/>
          <p14:tracePt t="49702" x="5818188" y="5637213"/>
          <p14:tracePt t="50022" x="5826125" y="5637213"/>
          <p14:tracePt t="50030" x="5849938" y="5637213"/>
          <p14:tracePt t="50046" x="5857875" y="5637213"/>
          <p14:tracePt t="50062" x="5865813" y="5637213"/>
          <p14:tracePt t="50078" x="5865813" y="5645150"/>
          <p14:tracePt t="50111" x="5875338" y="5645150"/>
          <p14:tracePt t="50118" x="5875338" y="5653088"/>
          <p14:tracePt t="50142" x="5875338" y="5661025"/>
          <p14:tracePt t="50150" x="5865813" y="5661025"/>
          <p14:tracePt t="50158" x="5857875" y="5686425"/>
          <p14:tracePt t="50174" x="5849938" y="5686425"/>
          <p14:tracePt t="50182" x="5834063" y="5710238"/>
          <p14:tracePt t="50198" x="5818188" y="5719763"/>
          <p14:tracePt t="50206" x="5784850" y="5743575"/>
          <p14:tracePt t="50214" x="5776913" y="5743575"/>
          <p14:tracePt t="50222" x="5768975" y="5751513"/>
          <p14:tracePt t="50230" x="5719763" y="5784850"/>
          <p14:tracePt t="50238" x="5694363" y="5792788"/>
          <p14:tracePt t="50246" x="5686425" y="5800725"/>
          <p14:tracePt t="50254" x="5661025" y="5808663"/>
          <p14:tracePt t="50262" x="5514975" y="5883275"/>
          <p14:tracePt t="50270" x="5489575" y="5891213"/>
          <p14:tracePt t="50278" x="5448300" y="5907088"/>
          <p14:tracePt t="50286" x="5341938" y="5948363"/>
          <p14:tracePt t="50295" x="5292725" y="5964238"/>
          <p14:tracePt t="50302" x="5260975" y="5973763"/>
          <p14:tracePt t="50311" x="5145088" y="5997575"/>
          <p14:tracePt t="50318" x="5113338" y="6013450"/>
          <p14:tracePt t="50326" x="5064125" y="6022975"/>
          <p14:tracePt t="50334" x="4957763" y="6046788"/>
          <p14:tracePt t="50342" x="4833938" y="6054725"/>
          <p14:tracePt t="50350" x="4776788" y="6062663"/>
          <p14:tracePt t="50358" x="4654550" y="6072188"/>
          <p14:tracePt t="50366" x="4587875" y="6080125"/>
          <p14:tracePt t="50374" x="4548188" y="6088063"/>
          <p14:tracePt t="50382" x="4498975" y="6088063"/>
          <p14:tracePt t="50390" x="4359275" y="6096000"/>
          <p14:tracePt t="50398" x="4302125" y="6096000"/>
          <p14:tracePt t="50406" x="4252913" y="6096000"/>
          <p14:tracePt t="50414" x="4105275" y="6096000"/>
          <p14:tracePt t="50422" x="4056063" y="6096000"/>
          <p14:tracePt t="50430" x="3924300" y="6111875"/>
          <p14:tracePt t="50438" x="3794125" y="6111875"/>
          <p14:tracePt t="50446" x="3727450" y="6111875"/>
          <p14:tracePt t="50454" x="3670300" y="6111875"/>
          <p14:tracePt t="50462" x="3522663" y="6111875"/>
          <p14:tracePt t="50470" x="3473450" y="6111875"/>
          <p14:tracePt t="50478" x="3424238" y="6111875"/>
          <p14:tracePt t="50486" x="3392488" y="6111875"/>
          <p14:tracePt t="50495" x="3268663" y="6111875"/>
          <p14:tracePt t="50502" x="3236913" y="6103938"/>
          <p14:tracePt t="50511" x="3187700" y="6103938"/>
          <p14:tracePt t="50518" x="3032125" y="6103938"/>
          <p14:tracePt t="50527" x="2990850" y="6096000"/>
          <p14:tracePt t="50534" x="2949575" y="6096000"/>
          <p14:tracePt t="50544" x="2851150" y="6088063"/>
          <p14:tracePt t="50550" x="2809875" y="6080125"/>
          <p14:tracePt t="50560" x="2778125" y="6080125"/>
          <p14:tracePt t="50566" x="2654300" y="6072188"/>
          <p14:tracePt t="50577" x="2605088" y="6062663"/>
          <p14:tracePt t="50582" x="2573338" y="6054725"/>
          <p14:tracePt t="50594" x="2449513" y="6046788"/>
          <p14:tracePt t="50598" x="2327275" y="6022975"/>
          <p14:tracePt t="50610" x="2270125" y="6005513"/>
          <p14:tracePt t="50614" x="2220913" y="6005513"/>
          <p14:tracePt t="50627" x="2097088" y="5981700"/>
          <p14:tracePt t="50630" x="2065338" y="5981700"/>
          <p14:tracePt t="50644" x="2024063" y="5973763"/>
          <p14:tracePt t="50646" x="1958975" y="5956300"/>
          <p14:tracePt t="50660" x="1933575" y="5940425"/>
          <p14:tracePt t="50662" x="1909763" y="5932488"/>
          <p14:tracePt t="50677" x="1835150" y="5899150"/>
          <p14:tracePt t="50679" x="1827213" y="5891213"/>
          <p14:tracePt t="50694" x="1762125" y="5849938"/>
          <p14:tracePt t="50696" x="1695450" y="5818188"/>
          <p14:tracePt t="50710" x="1671638" y="5800725"/>
          <p14:tracePt t="50712" x="1663700" y="5792788"/>
          <p14:tracePt t="50727" x="1655763" y="5784850"/>
          <p14:tracePt t="50728" x="1630363" y="5751513"/>
          <p14:tracePt t="50742" x="1630363" y="5743575"/>
          <p14:tracePt t="50750" x="1622425" y="5735638"/>
          <p14:tracePt t="50758" x="1622425" y="5727700"/>
          <p14:tracePt t="50774" x="1606550" y="5678488"/>
          <p14:tracePt t="50782" x="1606550" y="5670550"/>
          <p14:tracePt t="50790" x="1597025" y="5670550"/>
          <p14:tracePt t="50798" x="1597025" y="5645150"/>
          <p14:tracePt t="50806" x="1597025" y="5637213"/>
          <p14:tracePt t="50814" x="1597025" y="5629275"/>
          <p14:tracePt t="50822" x="1597025" y="5621338"/>
          <p14:tracePt t="50830" x="1606550" y="5611813"/>
          <p14:tracePt t="50838" x="1614488" y="5603875"/>
          <p14:tracePt t="50846" x="1622425" y="5595938"/>
          <p14:tracePt t="50854" x="1712913" y="5514975"/>
          <p14:tracePt t="50862" x="1736725" y="5489575"/>
          <p14:tracePt t="50870" x="1762125" y="5465763"/>
          <p14:tracePt t="50878" x="1851025" y="5383213"/>
          <p14:tracePt t="50886" x="1884363" y="5367338"/>
          <p14:tracePt t="50895" x="1933575" y="5326063"/>
          <p14:tracePt t="50902" x="2032000" y="5260975"/>
          <p14:tracePt t="50911" x="2097088" y="5219700"/>
          <p14:tracePt t="50918" x="2154238" y="5194300"/>
          <p14:tracePt t="50926" x="2327275" y="5129213"/>
          <p14:tracePt t="50934" x="2417763" y="5103813"/>
          <p14:tracePt t="50942" x="2613025" y="5056188"/>
          <p14:tracePt t="50950" x="2711450" y="5038725"/>
          <p14:tracePt t="50958" x="2892425" y="4997450"/>
          <p14:tracePt t="50966" x="2965450" y="4981575"/>
          <p14:tracePt t="50974" x="3040063" y="4981575"/>
          <p14:tracePt t="50982" x="3219450" y="4957763"/>
          <p14:tracePt t="50990" x="3302000" y="4948238"/>
          <p14:tracePt t="50998" x="3400425" y="4948238"/>
          <p14:tracePt t="51006" x="3621088" y="4940300"/>
          <p14:tracePt t="51014" x="3719513" y="4940300"/>
          <p14:tracePt t="51022" x="3825875" y="4940300"/>
          <p14:tracePt t="51030" x="4276725" y="4948238"/>
          <p14:tracePt t="51038" x="4375150" y="4957763"/>
          <p14:tracePt t="51046" x="4473575" y="4973638"/>
          <p14:tracePt t="51054" x="4572000" y="4981575"/>
          <p14:tracePt t="51062" x="4792663" y="5014913"/>
          <p14:tracePt t="51070" x="4891088" y="5030788"/>
          <p14:tracePt t="51078" x="4981575" y="5038725"/>
          <p14:tracePt t="51086" x="5178425" y="5072063"/>
          <p14:tracePt t="51095" x="5243513" y="5095875"/>
          <p14:tracePt t="51102" x="5300663" y="5103813"/>
          <p14:tracePt t="51111" x="5522913" y="5178425"/>
          <p14:tracePt t="51118" x="5595938" y="5194300"/>
          <p14:tracePt t="51127" x="5670550" y="5211763"/>
          <p14:tracePt t="51134" x="5800725" y="5268913"/>
          <p14:tracePt t="51144" x="5849938" y="5284788"/>
          <p14:tracePt t="51150" x="5883275" y="5292725"/>
          <p14:tracePt t="51160" x="5956300" y="5334000"/>
          <p14:tracePt t="51166" x="5964238" y="5334000"/>
          <p14:tracePt t="51177" x="5973763" y="5341938"/>
          <p14:tracePt t="51182" x="5981700" y="5341938"/>
          <p14:tracePt t="51194" x="5989638" y="5341938"/>
          <p14:tracePt t="51198" x="5989638" y="5357813"/>
          <p14:tracePt t="51214" x="6005513" y="5383213"/>
          <p14:tracePt t="51230" x="6005513" y="5399088"/>
          <p14:tracePt t="51244" x="6005513" y="5424488"/>
          <p14:tracePt t="51254" x="6005513" y="5440363"/>
          <p14:tracePt t="51262" x="6005513" y="5456238"/>
          <p14:tracePt t="51270" x="6005513" y="5473700"/>
          <p14:tracePt t="51278" x="6005513" y="5481638"/>
          <p14:tracePt t="51286" x="5997575" y="5505450"/>
          <p14:tracePt t="51295" x="5981700" y="5538788"/>
          <p14:tracePt t="51302" x="5981700" y="5554663"/>
          <p14:tracePt t="51311" x="5973763" y="5580063"/>
          <p14:tracePt t="51318" x="5940425" y="5629275"/>
          <p14:tracePt t="51327" x="5932488" y="5637213"/>
          <p14:tracePt t="51334" x="5915025" y="5661025"/>
          <p14:tracePt t="51344" x="5875338" y="5710238"/>
          <p14:tracePt t="51350" x="5849938" y="5735638"/>
          <p14:tracePt t="51360" x="5818188" y="5759450"/>
          <p14:tracePt t="51366" x="5678488" y="5857875"/>
          <p14:tracePt t="51377" x="5645150" y="5865813"/>
          <p14:tracePt t="51382" x="5595938" y="5891213"/>
          <p14:tracePt t="51394" x="5465763" y="5932488"/>
          <p14:tracePt t="51398" x="5416550" y="5948363"/>
          <p14:tracePt t="51410" x="5357813" y="5964238"/>
          <p14:tracePt t="51414" x="5310188" y="5981700"/>
          <p14:tracePt t="51427" x="5170488" y="6022975"/>
          <p14:tracePt t="51430" x="5113338" y="6038850"/>
          <p14:tracePt t="51444" x="5056188" y="6062663"/>
          <p14:tracePt t="51446" x="4916488" y="6088063"/>
          <p14:tracePt t="51460" x="4760913" y="6103938"/>
          <p14:tracePt t="51462" x="4703763" y="6111875"/>
          <p14:tracePt t="51477" x="4564063" y="6111875"/>
          <p14:tracePt t="51479" x="4514850" y="6111875"/>
          <p14:tracePt t="51494" x="4465638" y="6119813"/>
          <p14:tracePt t="51495" x="4333875" y="6119813"/>
          <p14:tracePt t="51510" x="4284663" y="6119813"/>
          <p14:tracePt t="51512" x="4235450" y="6119813"/>
          <p14:tracePt t="51527" x="4195763" y="6119813"/>
          <p14:tracePt t="51528" x="4097338" y="6119813"/>
          <p14:tracePt t="51534" x="4056063" y="6119813"/>
          <p14:tracePt t="51544" x="3998913" y="6119813"/>
          <p14:tracePt t="51550" x="3973513" y="6119813"/>
          <p14:tracePt t="51566" x="3965575" y="6111875"/>
          <p14:tracePt t="51582" x="3957638" y="6111875"/>
          <p14:tracePt t="51598" x="3932238" y="6111875"/>
          <p14:tracePt t="51614" x="3924300" y="6111875"/>
          <p14:tracePt t="51627" x="3843338" y="6111875"/>
          <p14:tracePt t="51630" x="3825875" y="6111875"/>
          <p14:tracePt t="51644" x="3802063" y="6111875"/>
          <p14:tracePt t="51646" x="3786188" y="6111875"/>
          <p14:tracePt t="51660" x="3711575" y="6119813"/>
          <p14:tracePt t="51662" x="3670300" y="6129338"/>
          <p14:tracePt t="51677" x="3654425" y="6137275"/>
          <p14:tracePt t="51679" x="3556000" y="6145213"/>
          <p14:tracePt t="51694" x="3532188" y="6153150"/>
          <p14:tracePt t="51695" x="3490913" y="6153150"/>
          <p14:tracePt t="51710" x="3384550" y="6161088"/>
          <p14:tracePt t="51712" x="3252788" y="6169025"/>
          <p14:tracePt t="51727" x="3203575" y="6169025"/>
          <p14:tracePt t="51728" x="3146425" y="6169025"/>
          <p14:tracePt t="51734" x="2982913" y="6169025"/>
          <p14:tracePt t="51744" x="2908300" y="6169025"/>
          <p14:tracePt t="51750" x="2827338" y="6169025"/>
          <p14:tracePt t="51760" x="2622550" y="6161088"/>
          <p14:tracePt t="51766" x="2532063" y="6161088"/>
          <p14:tracePt t="51777" x="2433638" y="6153150"/>
          <p14:tracePt t="51782" x="2228850" y="6137275"/>
          <p14:tracePt t="51794" x="2130425" y="6137275"/>
          <p14:tracePt t="51798" x="1949450" y="6119813"/>
          <p14:tracePt t="51810" x="1876425" y="6119813"/>
          <p14:tracePt t="51814" x="1819275" y="6111875"/>
          <p14:tracePt t="51827" x="1704975" y="6096000"/>
          <p14:tracePt t="51830" x="1646238" y="6080125"/>
          <p14:tracePt t="51844" x="1638300" y="6080125"/>
          <p14:tracePt t="51854" x="1630363" y="6072188"/>
          <p14:tracePt t="51862" x="1622425" y="6072188"/>
          <p14:tracePt t="51870" x="1622425" y="6062663"/>
          <p14:tracePt t="51886" x="1614488" y="6054725"/>
          <p14:tracePt t="51902" x="1614488" y="6046788"/>
          <p14:tracePt t="51911" x="1606550" y="5989638"/>
          <p14:tracePt t="51918" x="1606550" y="5964238"/>
          <p14:tracePt t="51926" x="1614488" y="5956300"/>
          <p14:tracePt t="51934" x="1638300" y="5857875"/>
          <p14:tracePt t="51945" x="1655763" y="5808663"/>
          <p14:tracePt t="51950" x="1671638" y="5776913"/>
          <p14:tracePt t="51958" x="1728788" y="5653088"/>
          <p14:tracePt t="51966" x="1762125" y="5538788"/>
          <p14:tracePt t="51974" x="1785938" y="5489575"/>
          <p14:tracePt t="51982" x="1801813" y="5432425"/>
          <p14:tracePt t="51990" x="1868488" y="5310188"/>
          <p14:tracePt t="51998" x="1892300" y="5268913"/>
          <p14:tracePt t="52006" x="1917700" y="5243513"/>
          <p14:tracePt t="52014" x="2016125" y="5162550"/>
          <p14:tracePt t="52022" x="2073275" y="5113338"/>
          <p14:tracePt t="52030" x="2122488" y="5072063"/>
          <p14:tracePt t="52038" x="2474913" y="4899025"/>
          <p14:tracePt t="52046" x="2573338" y="4859338"/>
          <p14:tracePt t="52054" x="2662238" y="4833938"/>
          <p14:tracePt t="52062" x="2908300" y="4760913"/>
          <p14:tracePt t="52070" x="3006725" y="4743450"/>
          <p14:tracePt t="52079" x="3121025" y="4727575"/>
          <p14:tracePt t="52086" x="3325813" y="4703763"/>
          <p14:tracePt t="52095" x="3424238" y="4703763"/>
          <p14:tracePt t="52102" x="3522663" y="4703763"/>
          <p14:tracePt t="52111" x="3613150" y="4703763"/>
          <p14:tracePt t="52118" x="4040188" y="4784725"/>
          <p14:tracePt t="52128" x="4137025" y="4818063"/>
          <p14:tracePt t="52134" x="4219575" y="4841875"/>
          <p14:tracePt t="52145" x="4416425" y="4916488"/>
          <p14:tracePt t="52150" x="4489450" y="4957763"/>
          <p14:tracePt t="52161" x="4564063" y="5006975"/>
          <p14:tracePt t="52166" x="4711700" y="5087938"/>
          <p14:tracePt t="52178" x="4776788" y="5129213"/>
          <p14:tracePt t="52182" x="4826000" y="5162550"/>
          <p14:tracePt t="52195" x="4965700" y="5243513"/>
          <p14:tracePt t="52198" x="5006975" y="5276850"/>
          <p14:tracePt t="52211" x="5121275" y="5357813"/>
          <p14:tracePt t="52214" x="5145088" y="5391150"/>
          <p14:tracePt t="52228" x="5227638" y="5456238"/>
          <p14:tracePt t="52230" x="5235575" y="5465763"/>
          <p14:tracePt t="52245" x="5243513" y="5473700"/>
          <p14:tracePt t="52246" x="5268913" y="5522913"/>
          <p14:tracePt t="52261" x="5276850" y="5530850"/>
          <p14:tracePt t="52263" x="5276850" y="5538788"/>
          <p14:tracePt t="52278" x="5284788" y="5588000"/>
          <p14:tracePt t="52280" x="5284788" y="5595938"/>
          <p14:tracePt t="52295" x="5284788" y="5603875"/>
          <p14:tracePt t="52296" x="5243513" y="5702300"/>
          <p14:tracePt t="52302" x="5235575" y="5719763"/>
          <p14:tracePt t="52311" x="5219700" y="5743575"/>
          <p14:tracePt t="52318" x="5202238" y="5759450"/>
          <p14:tracePt t="52328" x="5121275" y="5834063"/>
          <p14:tracePt t="52334" x="5095875" y="5849938"/>
          <p14:tracePt t="52345" x="5056188" y="5875338"/>
          <p14:tracePt t="52350" x="4981575" y="5915025"/>
          <p14:tracePt t="52361" x="4948238" y="5940425"/>
          <p14:tracePt t="52366" x="4899025" y="5956300"/>
          <p14:tracePt t="52378" x="4719638" y="5964238"/>
          <p14:tracePt t="52382" x="4678363" y="5964238"/>
          <p14:tracePt t="52395" x="4662488" y="5932488"/>
          <p14:tracePt t="52398" x="4645025" y="5883275"/>
          <p14:tracePt t="52775" x="4645025" y="5891213"/>
          <p14:tracePt t="52782" x="4645025" y="5964238"/>
          <p14:tracePt t="52790" x="4654550" y="6005513"/>
          <p14:tracePt t="52798" x="4654550" y="6046788"/>
          <p14:tracePt t="52806" x="4662488" y="6145213"/>
          <p14:tracePt t="52814" x="4662488" y="6178550"/>
          <p14:tracePt t="52822" x="4662488" y="6202363"/>
          <p14:tracePt t="52830" x="4662488" y="6259513"/>
          <p14:tracePt t="52838" x="4662488" y="6267450"/>
          <p14:tracePt t="53006" x="4670425" y="6267450"/>
          <p14:tracePt t="53014" x="4670425" y="6259513"/>
          <p14:tracePt t="53030" x="4678363" y="6251575"/>
          <p14:tracePt t="53046" x="4678363" y="6243638"/>
          <p14:tracePt t="53054" x="4703763" y="6210300"/>
          <p14:tracePt t="53286" x="4735513" y="6202363"/>
          <p14:tracePt t="53294" x="4776788" y="6194425"/>
          <p14:tracePt t="53302" x="4818063" y="6186488"/>
          <p14:tracePt t="53310" x="4989513" y="6153150"/>
          <p14:tracePt t="53318" x="5103813" y="6137275"/>
          <p14:tracePt t="53329" x="5211763" y="6129338"/>
          <p14:tracePt t="53334" x="5603875" y="6103938"/>
          <p14:tracePt t="53342" x="5670550" y="6088063"/>
          <p14:tracePt t="53350" x="5719763" y="6088063"/>
          <p14:tracePt t="53358" x="5834063" y="6072188"/>
          <p14:tracePt t="53366" x="5849938" y="6072188"/>
          <p14:tracePt t="53374" x="5891213" y="6054725"/>
          <p14:tracePt t="53382" x="5940425" y="6046788"/>
          <p14:tracePt t="53390" x="6072188" y="5997575"/>
          <p14:tracePt t="53398" x="6129338" y="5973763"/>
          <p14:tracePt t="53406" x="6202363" y="5940425"/>
          <p14:tracePt t="53414" x="6570663" y="5768975"/>
          <p14:tracePt t="53422" x="6669088" y="5719763"/>
          <p14:tracePt t="53430" x="6767513" y="5661025"/>
          <p14:tracePt t="53438" x="6989763" y="5538788"/>
          <p14:tracePt t="53446" x="7088188" y="5481638"/>
          <p14:tracePt t="53454" x="7202488" y="5416550"/>
          <p14:tracePt t="53463" x="7439025" y="5284788"/>
          <p14:tracePt t="53470" x="7537450" y="5219700"/>
          <p14:tracePt t="53479" x="7635875" y="5153025"/>
          <p14:tracePt t="53486" x="7858125" y="5014913"/>
          <p14:tracePt t="53495" x="7947025" y="4957763"/>
          <p14:tracePt t="53502" x="8135938" y="4849813"/>
          <p14:tracePt t="53511" x="8193088" y="4818063"/>
          <p14:tracePt t="53518" x="8308975" y="4727575"/>
          <p14:tracePt t="53528" x="8348663" y="4711700"/>
          <p14:tracePt t="53534" x="8382000" y="4686300"/>
          <p14:tracePt t="53545" x="8480425" y="4637088"/>
          <p14:tracePt t="53550" x="8513763" y="4621213"/>
          <p14:tracePt t="53562" x="8562975" y="4595813"/>
          <p14:tracePt t="53566" x="8693150" y="4506913"/>
          <p14:tracePt t="53578" x="8742363" y="4465638"/>
          <p14:tracePt t="53582" x="8807450" y="4424363"/>
          <p14:tracePt t="53595" x="9070975" y="4129088"/>
          <p14:tracePt t="53598" x="9120188" y="4048125"/>
          <p14:tracePt t="53612" x="9177338" y="3965575"/>
          <p14:tracePt t="53614" x="9226550" y="3883025"/>
          <p14:tracePt t="53628" x="9315450" y="3687763"/>
          <p14:tracePt t="53630" x="9356725" y="3597275"/>
          <p14:tracePt t="53645" x="9390063" y="3498850"/>
          <p14:tracePt t="53647" x="9471025" y="3260725"/>
          <p14:tracePt t="53662" x="9512300" y="3154363"/>
          <p14:tracePt t="53663" x="9537700" y="3055938"/>
          <p14:tracePt t="53678" x="9742488" y="2490788"/>
          <p14:tracePt t="53680" x="9766300" y="2392363"/>
          <p14:tracePt t="53695" x="9799638" y="2293938"/>
          <p14:tracePt t="53696" x="9848850" y="2073275"/>
          <p14:tracePt t="53702" x="9872663" y="1990725"/>
          <p14:tracePt t="53712" x="9890125" y="1892300"/>
          <p14:tracePt t="53718" x="9906000" y="1811338"/>
          <p14:tracePt t="53728" x="9939338" y="1614488"/>
          <p14:tracePt t="53734" x="9947275" y="1539875"/>
          <p14:tracePt t="53745" x="9971088" y="1458913"/>
          <p14:tracePt t="53750" x="9988550" y="1311275"/>
          <p14:tracePt t="53761" x="10004425" y="1171575"/>
          <p14:tracePt t="53766" x="10004425" y="1138238"/>
          <p14:tracePt t="53778" x="10004425" y="1106488"/>
          <p14:tracePt t="53782" x="10004425" y="1008063"/>
          <p14:tracePt t="53795" x="10012363" y="982663"/>
          <p14:tracePt t="53798" x="10012363" y="909638"/>
          <p14:tracePt t="53812" x="10012363" y="876300"/>
          <p14:tracePt t="53814" x="10012363" y="852488"/>
          <p14:tracePt t="53828" x="10012363" y="777875"/>
          <p14:tracePt t="53830" x="10012363" y="746125"/>
          <p14:tracePt t="53845" x="10012363" y="720725"/>
          <p14:tracePt t="53846" x="10012363" y="696913"/>
          <p14:tracePt t="53862" x="10004425" y="639763"/>
          <p14:tracePt t="53863" x="10004425" y="614363"/>
          <p14:tracePt t="53878" x="10004425" y="541338"/>
          <p14:tracePt t="53880" x="10004425" y="466725"/>
          <p14:tracePt t="53895" x="10012363" y="434975"/>
          <p14:tracePt t="53896" x="10020300" y="393700"/>
          <p14:tracePt t="53902" x="10045700" y="303213"/>
          <p14:tracePt t="53912" x="10061575" y="261938"/>
          <p14:tracePt t="53918" x="10077450" y="230188"/>
          <p14:tracePt t="53928" x="10102850" y="139700"/>
          <p14:tracePt t="53934" x="10118725" y="106363"/>
          <p14:tracePt t="53945" x="10126663" y="98425"/>
          <p14:tracePt t="53950" x="10126663" y="82550"/>
          <p14:tracePt t="53962" x="10144125" y="41275"/>
          <p14:tracePt t="53966" x="10144125" y="23813"/>
          <p14:tracePt t="53978" x="10152063" y="23813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58BDA2-EDAC-F54F-9A3F-17C22163F5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77" y="2843732"/>
            <a:ext cx="11273245" cy="38295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078AF4-22C7-E344-83AE-02EB88D9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Umibato could capture the change of diet.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D0911-16BF-8642-8844-B4673765D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799" y="6515758"/>
            <a:ext cx="2743200" cy="365125"/>
          </a:xfrm>
        </p:spPr>
        <p:txBody>
          <a:bodyPr/>
          <a:lstStyle/>
          <a:p>
            <a:fld id="{F2EF61FD-7455-46B8-8449-E2772563B4B7}" type="slidenum">
              <a:rPr lang="en-US" smtClean="0"/>
              <a:t>17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E6C078-281F-5C44-AB6E-EC016B8A0BBE}"/>
              </a:ext>
            </a:extLst>
          </p:cNvPr>
          <p:cNvSpPr txBox="1"/>
          <p:nvPr/>
        </p:nvSpPr>
        <p:spPr>
          <a:xfrm>
            <a:off x="7632270" y="6559611"/>
            <a:ext cx="3832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2000" dirty="0"/>
              <a:t>subject4 &amp; 7 are controls.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E8902BE-7625-F44C-B32C-66FA3150B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The figure below shows the estimated interaction states.</a:t>
            </a:r>
            <a:endParaRPr lang="en-JP" dirty="0"/>
          </a:p>
          <a:p>
            <a:pPr lvl="1"/>
            <a:r>
              <a:rPr lang="en-JP" dirty="0"/>
              <a:t>State 5 seems to be related to low-fiber diets.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0194D7A-12B9-A84E-B276-D4E4A47062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36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248"/>
    </mc:Choice>
    <mc:Fallback xmlns="">
      <p:transition spd="slow" advTm="61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325" x="3097213" y="6842125"/>
          <p14:tracePt t="7330" x="3055938" y="6824663"/>
          <p14:tracePt t="7339" x="3048000" y="6824663"/>
          <p14:tracePt t="7347" x="2974975" y="6792913"/>
          <p14:tracePt t="7355" x="2965450" y="6792913"/>
          <p14:tracePt t="7363" x="2916238" y="6775450"/>
          <p14:tracePt t="7371" x="2892425" y="6775450"/>
          <p14:tracePt t="7379" x="2884488" y="6767513"/>
          <p14:tracePt t="7386" x="2876550" y="6767513"/>
          <p14:tracePt t="7395" x="2851150" y="6759575"/>
          <p14:tracePt t="7402" x="2843213" y="6759575"/>
          <p14:tracePt t="7411" x="2835275" y="6759575"/>
          <p14:tracePt t="7427" x="2794000" y="6751638"/>
          <p14:tracePt t="7442" x="2786063" y="6751638"/>
          <p14:tracePt t="7451" x="2728913" y="6743700"/>
          <p14:tracePt t="7459" x="2720975" y="6743700"/>
          <p14:tracePt t="7468" x="2711450" y="6743700"/>
          <p14:tracePt t="7474" x="2679700" y="6743700"/>
          <p14:tracePt t="7482" x="2671763" y="6743700"/>
          <p14:tracePt t="7491" x="2662238" y="6743700"/>
          <p14:tracePt t="7501" x="2613025" y="6743700"/>
          <p14:tracePt t="7506" x="2613025" y="6735763"/>
          <p14:tracePt t="7514" x="2597150" y="6735763"/>
          <p14:tracePt t="7530" x="2498725" y="6726238"/>
          <p14:tracePt t="7539" x="2490788" y="6718300"/>
          <p14:tracePt t="7546" x="2474913" y="6718300"/>
          <p14:tracePt t="7555" x="2425700" y="6710363"/>
          <p14:tracePt t="7562" x="2400300" y="6710363"/>
          <p14:tracePt t="7570" x="2392363" y="6702425"/>
          <p14:tracePt t="7578" x="2359025" y="6694488"/>
          <p14:tracePt t="7587" x="2351088" y="6686550"/>
          <p14:tracePt t="7602" x="2309813" y="6669088"/>
          <p14:tracePt t="7619" x="2301875" y="6669088"/>
          <p14:tracePt t="7626" x="2293938" y="6661150"/>
          <p14:tracePt t="7635" x="2278063" y="6661150"/>
          <p14:tracePt t="7652" x="2270125" y="6661150"/>
          <p14:tracePt t="7658" x="2270125" y="6653213"/>
          <p14:tracePt t="7668" x="2262188" y="6653213"/>
          <p14:tracePt t="7699" x="2252663" y="6653213"/>
          <p14:tracePt t="7852" x="2252663" y="6645275"/>
          <p14:tracePt t="7875" x="2252663" y="6637338"/>
          <p14:tracePt t="7883" x="2236788" y="6619875"/>
          <p14:tracePt t="7891" x="2236788" y="6611938"/>
          <p14:tracePt t="7907" x="2220913" y="6588125"/>
          <p14:tracePt t="7914" x="2203450" y="6546850"/>
          <p14:tracePt t="7930" x="2195513" y="6538913"/>
          <p14:tracePt t="7939" x="2187575" y="6530975"/>
          <p14:tracePt t="7954" x="2187575" y="6521450"/>
          <p14:tracePt t="7962" x="2163763" y="6489700"/>
          <p14:tracePt t="7978" x="2154238" y="6472238"/>
          <p14:tracePt t="7986" x="2146300" y="6456363"/>
          <p14:tracePt t="7994" x="2138363" y="6448425"/>
          <p14:tracePt t="8003" x="2122488" y="6415088"/>
          <p14:tracePt t="8010" x="2114550" y="6391275"/>
          <p14:tracePt t="8018" x="2105025" y="6383338"/>
          <p14:tracePt t="8035" x="2105025" y="6373813"/>
          <p14:tracePt t="8042" x="2089150" y="6350000"/>
          <p14:tracePt t="8067" x="2081213" y="6326188"/>
          <p14:tracePt t="8075" x="2081213" y="6316663"/>
          <p14:tracePt t="8082" x="2073275" y="6308725"/>
          <p14:tracePt t="8090" x="2073275" y="6292850"/>
          <p14:tracePt t="8098" x="2073275" y="6284913"/>
          <p14:tracePt t="8107" x="2065338" y="6259513"/>
          <p14:tracePt t="8122" x="2065338" y="6251575"/>
          <p14:tracePt t="8139" x="2065338" y="6243638"/>
          <p14:tracePt t="8179" x="2065338" y="6235700"/>
          <p14:tracePt t="9723" x="2073275" y="6227763"/>
          <p14:tracePt t="9731" x="2073275" y="6218238"/>
          <p14:tracePt t="9754" x="2073275" y="6210300"/>
          <p14:tracePt t="9763" x="2081213" y="6210300"/>
          <p14:tracePt t="9779" x="2081213" y="6202363"/>
          <p14:tracePt t="9804" x="2081213" y="6194425"/>
          <p14:tracePt t="9819" x="2081213" y="6186488"/>
          <p14:tracePt t="9907" x="2081213" y="6194425"/>
          <p14:tracePt t="9914" x="2073275" y="6194425"/>
          <p14:tracePt t="9930" x="2065338" y="6194425"/>
          <p14:tracePt t="9939" x="2055813" y="6194425"/>
          <p14:tracePt t="9954" x="2039938" y="6202363"/>
          <p14:tracePt t="9978" x="2032000" y="6202363"/>
          <p14:tracePt t="10067" x="2024063" y="6202363"/>
          <p14:tracePt t="10082" x="2024063" y="6194425"/>
          <p14:tracePt t="10107" x="2016125" y="6194425"/>
          <p14:tracePt t="10130" x="2008188" y="6194425"/>
          <p14:tracePt t="10139" x="1974850" y="6186488"/>
          <p14:tracePt t="10146" x="1966913" y="6186488"/>
          <p14:tracePt t="10154" x="1958975" y="6186488"/>
          <p14:tracePt t="10162" x="1933575" y="6186488"/>
          <p14:tracePt t="10171" x="1917700" y="6186488"/>
          <p14:tracePt t="10186" x="1909763" y="6186488"/>
          <p14:tracePt t="10203" x="1900238" y="6186488"/>
          <p14:tracePt t="10235" x="1892300" y="6186488"/>
          <p14:tracePt t="10338" x="1900238" y="6186488"/>
          <p14:tracePt t="10354" x="1909763" y="6186488"/>
          <p14:tracePt t="10363" x="1917700" y="6186488"/>
          <p14:tracePt t="10370" x="1941513" y="6178550"/>
          <p14:tracePt t="10386" x="1958975" y="6178550"/>
          <p14:tracePt t="10395" x="2008188" y="6169025"/>
          <p14:tracePt t="10403" x="2039938" y="6169025"/>
          <p14:tracePt t="10410" x="2065338" y="6169025"/>
          <p14:tracePt t="10420" x="2146300" y="6169025"/>
          <p14:tracePt t="10427" x="2195513" y="6169025"/>
          <p14:tracePt t="10436" x="2244725" y="6169025"/>
          <p14:tracePt t="10442" x="2351088" y="6178550"/>
          <p14:tracePt t="10451" x="2400300" y="6178550"/>
          <p14:tracePt t="10459" x="2449513" y="6178550"/>
          <p14:tracePt t="10469" x="2605088" y="6178550"/>
          <p14:tracePt t="10474" x="2622550" y="6178550"/>
          <p14:tracePt t="10483" x="2638425" y="6178550"/>
          <p14:tracePt t="10491" x="2703513" y="6178550"/>
          <p14:tracePt t="10498" x="2711450" y="6178550"/>
          <p14:tracePt t="10506" x="2736850" y="6186488"/>
          <p14:tracePt t="10515" x="2760663" y="6186488"/>
          <p14:tracePt t="10523" x="2843213" y="6194425"/>
          <p14:tracePt t="10530" x="2884488" y="6202363"/>
          <p14:tracePt t="10538" x="2900363" y="6202363"/>
          <p14:tracePt t="10546" x="2998788" y="6202363"/>
          <p14:tracePt t="10555" x="3097213" y="6210300"/>
          <p14:tracePt t="10562" x="3146425" y="6210300"/>
          <p14:tracePt t="10570" x="3294063" y="6235700"/>
          <p14:tracePt t="10578" x="3367088" y="6235700"/>
          <p14:tracePt t="10587" x="3433763" y="6243638"/>
          <p14:tracePt t="10594" x="3621088" y="6259513"/>
          <p14:tracePt t="10603" x="3719513" y="6276975"/>
          <p14:tracePt t="10610" x="3817938" y="6284913"/>
          <p14:tracePt t="10620" x="3900488" y="6292850"/>
          <p14:tracePt t="10626" x="4121150" y="6316663"/>
          <p14:tracePt t="10636" x="4227513" y="6326188"/>
          <p14:tracePt t="10642" x="4473575" y="6365875"/>
          <p14:tracePt t="10651" x="4752975" y="6415088"/>
          <p14:tracePt t="10658" x="4875213" y="6423025"/>
          <p14:tracePt t="10668" x="4989513" y="6432550"/>
          <p14:tracePt t="10674" x="5194300" y="6448425"/>
          <p14:tracePt t="10685" x="5268913" y="6448425"/>
          <p14:tracePt t="10691" x="5326063" y="6448425"/>
          <p14:tracePt t="10702" x="5448300" y="6448425"/>
          <p14:tracePt t="10706" x="5473700" y="6448425"/>
          <p14:tracePt t="10718" x="5481638" y="6448425"/>
          <p14:tracePt t="10723" x="5505450" y="6448425"/>
          <p14:tracePt t="10735" x="5505450" y="6440488"/>
          <p14:tracePt t="10738" x="5514975" y="6440488"/>
          <p14:tracePt t="10755" x="5530850" y="6440488"/>
          <p14:tracePt t="10770" x="5538788" y="6440488"/>
          <p14:tracePt t="10785" x="5572125" y="6432550"/>
          <p14:tracePt t="10787" x="5580063" y="6423025"/>
          <p14:tracePt t="10802" x="5595938" y="6423025"/>
          <p14:tracePt t="10803" x="5645150" y="6407150"/>
          <p14:tracePt t="10820" x="5653088" y="6407150"/>
          <p14:tracePt t="10835" x="5727700" y="6399213"/>
          <p14:tracePt t="10836" x="5743575" y="6391275"/>
          <p14:tracePt t="10842" x="5751513" y="6391275"/>
          <p14:tracePt t="10851" x="5759450" y="6391275"/>
          <p14:tracePt t="10859" x="5768975" y="6391275"/>
          <p14:tracePt t="10868" x="5776913" y="6391275"/>
          <p14:tracePt t="10882" x="5784850" y="6391275"/>
          <p14:tracePt t="10995" x="5776913" y="6391275"/>
          <p14:tracePt t="11010" x="5727700" y="6399213"/>
          <p14:tracePt t="11020" x="5702300" y="6399213"/>
          <p14:tracePt t="11027" x="5595938" y="6399213"/>
          <p14:tracePt t="11034" x="5456238" y="6399213"/>
          <p14:tracePt t="11042" x="5399088" y="6399213"/>
          <p14:tracePt t="11051" x="5341938" y="6399213"/>
          <p14:tracePt t="11059" x="5170488" y="6399213"/>
          <p14:tracePt t="11066" x="5095875" y="6407150"/>
          <p14:tracePt t="11074" x="5014913" y="6407150"/>
          <p14:tracePt t="11083" x="4826000" y="6407150"/>
          <p14:tracePt t="11091" x="4752975" y="6407150"/>
          <p14:tracePt t="11098" x="4678363" y="6407150"/>
          <p14:tracePt t="11106" x="4400550" y="6423025"/>
          <p14:tracePt t="11115" x="4302125" y="6423025"/>
          <p14:tracePt t="11123" x="4219575" y="6423025"/>
          <p14:tracePt t="11130" x="4146550" y="6423025"/>
          <p14:tracePt t="11138" x="3965575" y="6423025"/>
          <p14:tracePt t="11146" x="3875088" y="6423025"/>
          <p14:tracePt t="11155" x="3802063" y="6423025"/>
          <p14:tracePt t="11162" x="3638550" y="6423025"/>
          <p14:tracePt t="11170" x="3571875" y="6423025"/>
          <p14:tracePt t="11179" x="3498850" y="6423025"/>
          <p14:tracePt t="11187" x="3351213" y="6423025"/>
          <p14:tracePt t="11194" x="3294063" y="6423025"/>
          <p14:tracePt t="11203" x="3236913" y="6423025"/>
          <p14:tracePt t="11210" x="2998788" y="6407150"/>
          <p14:tracePt t="11220" x="2941638" y="6407150"/>
          <p14:tracePt t="11226" x="2884488" y="6407150"/>
          <p14:tracePt t="11235" x="2817813" y="6407150"/>
          <p14:tracePt t="11242" x="2671763" y="6399213"/>
          <p14:tracePt t="11252" x="2605088" y="6399213"/>
          <p14:tracePt t="11259" x="2516188" y="6399213"/>
          <p14:tracePt t="11268" x="2343150" y="6391275"/>
          <p14:tracePt t="11274" x="2262188" y="6383338"/>
          <p14:tracePt t="11285" x="2203450" y="6383338"/>
          <p14:tracePt t="11291" x="2055813" y="6383338"/>
          <p14:tracePt t="11302" x="1958975" y="6383338"/>
          <p14:tracePt t="11306" x="1925638" y="6383338"/>
          <p14:tracePt t="11318" x="1827213" y="6383338"/>
          <p14:tracePt t="11323" x="1785938" y="6383338"/>
          <p14:tracePt t="11335" x="1754188" y="6383338"/>
          <p14:tracePt t="11338" x="1671638" y="6383338"/>
          <p14:tracePt t="11352" x="1646238" y="6373813"/>
          <p14:tracePt t="11355" x="1622425" y="6373813"/>
          <p14:tracePt t="11368" x="1614488" y="6373813"/>
          <p14:tracePt t="11370" x="1573213" y="6373813"/>
          <p14:tracePt t="11442" x="1573213" y="6365875"/>
          <p14:tracePt t="11451" x="1581150" y="6365875"/>
          <p14:tracePt t="11466" x="1646238" y="6357938"/>
          <p14:tracePt t="11474" x="1655763" y="6357938"/>
          <p14:tracePt t="11482" x="1679575" y="6350000"/>
          <p14:tracePt t="11491" x="1687513" y="6350000"/>
          <p14:tracePt t="11498" x="1811338" y="6316663"/>
          <p14:tracePt t="11506" x="1851025" y="6308725"/>
          <p14:tracePt t="11514" x="1884363" y="6300788"/>
          <p14:tracePt t="11523" x="2016125" y="6292850"/>
          <p14:tracePt t="11531" x="2081213" y="6292850"/>
          <p14:tracePt t="11538" x="2138363" y="6284913"/>
          <p14:tracePt t="11546" x="2309813" y="6284913"/>
          <p14:tracePt t="11555" x="2392363" y="6284913"/>
          <p14:tracePt t="11563" x="2482850" y="6284913"/>
          <p14:tracePt t="11570" x="2736850" y="6284913"/>
          <p14:tracePt t="11578" x="2990850" y="6300788"/>
          <p14:tracePt t="11587" x="3105150" y="6308725"/>
          <p14:tracePt t="11595" x="3228975" y="6308725"/>
          <p14:tracePt t="11603" x="3457575" y="6316663"/>
          <p14:tracePt t="11610" x="3540125" y="6316663"/>
          <p14:tracePt t="11620" x="3629025" y="6316663"/>
          <p14:tracePt t="11626" x="3802063" y="6326188"/>
          <p14:tracePt t="11636" x="3867150" y="6326188"/>
          <p14:tracePt t="11642" x="3932238" y="6334125"/>
          <p14:tracePt t="11652" x="4079875" y="6350000"/>
          <p14:tracePt t="11658" x="4146550" y="6357938"/>
          <p14:tracePt t="11668" x="4318000" y="6365875"/>
          <p14:tracePt t="11674" x="4506913" y="6391275"/>
          <p14:tracePt t="11685" x="4587875" y="6391275"/>
          <p14:tracePt t="11690" x="4662488" y="6399213"/>
          <p14:tracePt t="11702" x="4818063" y="6415088"/>
          <p14:tracePt t="11707" x="4867275" y="6423025"/>
          <p14:tracePt t="11719" x="4916488" y="6423025"/>
          <p14:tracePt t="11723" x="4948238" y="6432550"/>
          <p14:tracePt t="11735" x="4997450" y="6432550"/>
          <p14:tracePt t="11739" x="5006975" y="6432550"/>
          <p14:tracePt t="11754" x="5014913" y="6432550"/>
          <p14:tracePt t="11769" x="5022850" y="6440488"/>
          <p14:tracePt t="11771" x="5030788" y="6440488"/>
          <p14:tracePt t="11785" x="5064125" y="6440488"/>
          <p14:tracePt t="11787" x="5080000" y="6440488"/>
          <p14:tracePt t="11802" x="5087938" y="6448425"/>
          <p14:tracePt t="11804" x="5170488" y="6448425"/>
          <p14:tracePt t="11818" x="5194300" y="6456363"/>
          <p14:tracePt t="11821" x="5219700" y="6456363"/>
          <p14:tracePt t="11835" x="5251450" y="6456363"/>
          <p14:tracePt t="11836" x="5326063" y="6464300"/>
          <p14:tracePt t="11842" x="5341938" y="6464300"/>
          <p14:tracePt t="11859" x="5383213" y="6464300"/>
          <p14:tracePt t="11874" x="5391150" y="6464300"/>
          <p14:tracePt t="11885" x="5416550" y="6464300"/>
          <p14:tracePt t="11898" x="5424488" y="6464300"/>
          <p14:tracePt t="11906" x="5432425" y="6464300"/>
          <p14:tracePt t="11923" x="5440363" y="6464300"/>
          <p14:tracePt t="11930" x="5448300" y="6464300"/>
          <p14:tracePt t="11946" x="5456238" y="6464300"/>
          <p14:tracePt t="11962" x="5465763" y="6464300"/>
          <p14:tracePt t="12429" x="5456238" y="6464300"/>
          <p14:tracePt t="12437" x="5416550" y="6464300"/>
          <p14:tracePt t="12443" x="5391150" y="6464300"/>
          <p14:tracePt t="12451" x="5318125" y="6481763"/>
          <p14:tracePt t="12459" x="5276850" y="6481763"/>
          <p14:tracePt t="12467" x="5211763" y="6497638"/>
          <p14:tracePt t="12474" x="5170488" y="6497638"/>
          <p14:tracePt t="12482" x="5137150" y="6497638"/>
          <p14:tracePt t="12490" x="5064125" y="6497638"/>
          <p14:tracePt t="12499" x="5030788" y="6497638"/>
          <p14:tracePt t="12506" x="5006975" y="6497638"/>
          <p14:tracePt t="12515" x="4924425" y="6513513"/>
          <p14:tracePt t="12522" x="4899025" y="6513513"/>
          <p14:tracePt t="12531" x="4875213" y="6513513"/>
          <p14:tracePt t="12538" x="4752975" y="6513513"/>
          <p14:tracePt t="12546" x="4727575" y="6513513"/>
          <p14:tracePt t="12554" x="4719638" y="6513513"/>
          <p14:tracePt t="12563" x="4703763" y="6513513"/>
          <p14:tracePt t="12570" x="4670425" y="6513513"/>
          <p14:tracePt t="12578" x="4662488" y="6513513"/>
          <p14:tracePt t="12595" x="4629150" y="6513513"/>
          <p14:tracePt t="12603" x="4613275" y="6505575"/>
          <p14:tracePt t="12610" x="4605338" y="6505575"/>
          <p14:tracePt t="12620" x="4489450" y="6505575"/>
          <p14:tracePt t="12627" x="4481513" y="6505575"/>
          <p14:tracePt t="12634" x="4457700" y="6505575"/>
          <p14:tracePt t="12642" x="4375150" y="6505575"/>
          <p14:tracePt t="12651" x="4341813" y="6505575"/>
          <p14:tracePt t="12658" x="4302125" y="6505575"/>
          <p14:tracePt t="12667" x="4195763" y="6505575"/>
          <p14:tracePt t="12674" x="4162425" y="6505575"/>
          <p14:tracePt t="12683" x="4097338" y="6505575"/>
          <p14:tracePt t="12690" x="4048125" y="6505575"/>
          <p14:tracePt t="12699" x="3916363" y="6505575"/>
          <p14:tracePt t="12706" x="3760788" y="6505575"/>
          <p14:tracePt t="12714" x="3695700" y="6505575"/>
          <p14:tracePt t="12722" x="3522663" y="6505575"/>
          <p14:tracePt t="12731" x="3441700" y="6497638"/>
          <p14:tracePt t="12738" x="3343275" y="6497638"/>
          <p14:tracePt t="12746" x="3138488" y="6489700"/>
          <p14:tracePt t="12754" x="3040063" y="6472238"/>
          <p14:tracePt t="12763" x="2957513" y="6472238"/>
          <p14:tracePt t="12770" x="2770188" y="6464300"/>
          <p14:tracePt t="12778" x="2687638" y="6456363"/>
          <p14:tracePt t="12786" x="2622550" y="6456363"/>
          <p14:tracePt t="12795" x="2563813" y="6448425"/>
          <p14:tracePt t="12803" x="2433638" y="6440488"/>
          <p14:tracePt t="12810" x="2384425" y="6432550"/>
          <p14:tracePt t="12820" x="2278063" y="6415088"/>
          <p14:tracePt t="12827" x="2187575" y="6407150"/>
          <p14:tracePt t="12835" x="2179638" y="6407150"/>
          <p14:tracePt t="12842" x="2154238" y="6407150"/>
          <p14:tracePt t="12852" x="2122488" y="6399213"/>
          <p14:tracePt t="12859" x="2105025" y="6399213"/>
          <p14:tracePt t="12874" x="2065338" y="6391275"/>
          <p14:tracePt t="12898" x="2055813" y="6391275"/>
          <p14:tracePt t="13427" x="2039938" y="6391275"/>
          <p14:tracePt t="13443" x="2032000" y="6391275"/>
          <p14:tracePt t="13451" x="2024063" y="6391275"/>
          <p14:tracePt t="13459" x="1982788" y="6399213"/>
          <p14:tracePt t="13474" x="1966913" y="6399213"/>
          <p14:tracePt t="13483" x="1933575" y="6415088"/>
          <p14:tracePt t="13491" x="1925638" y="6415088"/>
          <p14:tracePt t="13498" x="1884363" y="6423025"/>
          <p14:tracePt t="13506" x="1835150" y="6432550"/>
          <p14:tracePt t="13514" x="1827213" y="6440488"/>
          <p14:tracePt t="13523" x="1801813" y="6440488"/>
          <p14:tracePt t="13530" x="1744663" y="6423025"/>
          <p14:tracePt t="13538" x="1695450" y="6407150"/>
          <p14:tracePt t="13546" x="1671638" y="6373813"/>
          <p14:tracePt t="13555" x="1646238" y="6326188"/>
          <p14:tracePt t="13884" x="1655763" y="6334125"/>
          <p14:tracePt t="13891" x="1720850" y="6365875"/>
          <p14:tracePt t="13899" x="1728788" y="6383338"/>
          <p14:tracePt t="13939" x="1728788" y="6391275"/>
          <p14:tracePt t="13947" x="1728788" y="6415088"/>
          <p14:tracePt t="13956" x="1728788" y="6464300"/>
          <p14:tracePt t="13963" x="1744663" y="6570663"/>
          <p14:tracePt t="13971" x="1744663" y="6580188"/>
          <p14:tracePt t="13979" x="1744663" y="6588125"/>
          <p14:tracePt t="14083" x="1754188" y="6588125"/>
          <p14:tracePt t="14091" x="1762125" y="6588125"/>
          <p14:tracePt t="14107" x="1770063" y="6580188"/>
          <p14:tracePt t="14131" x="1778000" y="6580188"/>
          <p14:tracePt t="14155" x="1778000" y="6570663"/>
          <p14:tracePt t="14163" x="1785938" y="6570663"/>
          <p14:tracePt t="14219" x="1793875" y="6570663"/>
          <p14:tracePt t="14226" x="1793875" y="6562725"/>
          <p14:tracePt t="14235" x="1827213" y="6546850"/>
          <p14:tracePt t="14243" x="1917700" y="6415088"/>
          <p14:tracePt t="14251" x="1949450" y="6342063"/>
          <p14:tracePt t="14516" x="1949450" y="6350000"/>
          <p14:tracePt t="14523" x="1941513" y="6350000"/>
          <p14:tracePt t="14531" x="1941513" y="6365875"/>
          <p14:tracePt t="14555" x="1941513" y="6373813"/>
          <p14:tracePt t="14571" x="1941513" y="6383338"/>
          <p14:tracePt t="14635" x="1941513" y="6373813"/>
          <p14:tracePt t="14699" x="1933575" y="6373813"/>
          <p14:tracePt t="14714" x="1925638" y="6365875"/>
          <p14:tracePt t="14730" x="1917700" y="6365875"/>
          <p14:tracePt t="14746" x="1900238" y="6365875"/>
          <p14:tracePt t="14755" x="1884363" y="6365875"/>
          <p14:tracePt t="14763" x="1876425" y="6357938"/>
          <p14:tracePt t="14771" x="1868488" y="6357938"/>
          <p14:tracePt t="14779" x="1827213" y="6350000"/>
          <p14:tracePt t="14788" x="1811338" y="6350000"/>
          <p14:tracePt t="14804" x="1785938" y="6342063"/>
          <p14:tracePt t="14810" x="1778000" y="6342063"/>
          <p14:tracePt t="14819" x="1778000" y="6334125"/>
          <p14:tracePt t="14827" x="1754188" y="6326188"/>
          <p14:tracePt t="14835" x="1744663" y="6326188"/>
          <p14:tracePt t="14842" x="1736725" y="6326188"/>
          <p14:tracePt t="14850" x="1736725" y="6316663"/>
          <p14:tracePt t="14859" x="1687513" y="6316663"/>
          <p14:tracePt t="14867" x="1679575" y="6316663"/>
          <p14:tracePt t="14882" x="1671638" y="6316663"/>
          <p14:tracePt t="14906" x="1646238" y="6316663"/>
          <p14:tracePt t="14914" x="1638300" y="6316663"/>
          <p14:tracePt t="14931" x="1630363" y="6316663"/>
          <p14:tracePt t="14946" x="1630363" y="6326188"/>
          <p14:tracePt t="14955" x="1622425" y="6326188"/>
          <p14:tracePt t="14963" x="1622425" y="6334125"/>
          <p14:tracePt t="14979" x="1614488" y="6342063"/>
          <p14:tracePt t="14989" x="1614488" y="6350000"/>
          <p14:tracePt t="14994" x="1614488" y="6357938"/>
          <p14:tracePt t="15010" x="1606550" y="6365875"/>
          <p14:tracePt t="15027" x="1606550" y="6373813"/>
          <p14:tracePt t="15042" x="1597025" y="6383338"/>
          <p14:tracePt t="15059" x="1589088" y="6391275"/>
          <p14:tracePt t="15162" x="1581150" y="6391275"/>
          <p14:tracePt t="15187" x="1573213" y="6391275"/>
          <p14:tracePt t="15219" x="1565275" y="6383338"/>
          <p14:tracePt t="15226" x="1565275" y="6373813"/>
          <p14:tracePt t="15235" x="1557338" y="6373813"/>
          <p14:tracePt t="15242" x="1531938" y="6342063"/>
          <p14:tracePt t="15251" x="1524000" y="6334125"/>
          <p14:tracePt t="15258" x="1524000" y="6326188"/>
          <p14:tracePt t="15267" x="1490663" y="6284913"/>
          <p14:tracePt t="15274" x="1482725" y="6284913"/>
          <p14:tracePt t="15282" x="1482725" y="6267450"/>
          <p14:tracePt t="15290" x="1458913" y="6235700"/>
          <p14:tracePt t="15299" x="1458913" y="6227763"/>
          <p14:tracePt t="15314" x="1450975" y="6210300"/>
          <p14:tracePt t="15331" x="1441450" y="6194425"/>
          <p14:tracePt t="15354" x="1433513" y="6194425"/>
          <p14:tracePt t="15363" x="1433513" y="6186488"/>
          <p14:tracePt t="15475" x="1433513" y="6194425"/>
          <p14:tracePt t="15683" x="1433513" y="6202363"/>
          <p14:tracePt t="15690" x="1425575" y="6202363"/>
          <p14:tracePt t="15715" x="1425575" y="6210300"/>
          <p14:tracePt t="15722" x="1417638" y="6218238"/>
          <p14:tracePt t="15738" x="1409700" y="6227763"/>
          <p14:tracePt t="15755" x="1409700" y="6235700"/>
          <p14:tracePt t="15771" x="1401763" y="6251575"/>
          <p14:tracePt t="15787" x="1401763" y="6259513"/>
          <p14:tracePt t="15802" x="1392238" y="6284913"/>
          <p14:tracePt t="15819" x="1392238" y="6292850"/>
          <p14:tracePt t="15826" x="1384300" y="6292850"/>
          <p14:tracePt t="15834" x="1384300" y="6300788"/>
          <p14:tracePt t="15850" x="1376363" y="6308725"/>
          <p14:tracePt t="15875" x="1368425" y="6308725"/>
          <p14:tracePt t="15923" x="1368425" y="6300788"/>
          <p14:tracePt t="15930" x="1368425" y="6276975"/>
          <p14:tracePt t="15947" x="1360488" y="6267450"/>
          <p14:tracePt t="15955" x="1360488" y="6218238"/>
          <p14:tracePt t="15962" x="1360488" y="6202363"/>
          <p14:tracePt t="15971" x="1360488" y="6178550"/>
          <p14:tracePt t="15979" x="1335088" y="6088063"/>
          <p14:tracePt t="15988" x="1327150" y="5989638"/>
          <p14:tracePt t="15994" x="1319213" y="5948363"/>
          <p14:tracePt t="16002" x="1303338" y="5834063"/>
          <p14:tracePt t="16011" x="1293813" y="5784850"/>
          <p14:tracePt t="16019" x="1285875" y="5751513"/>
          <p14:tracePt t="16026" x="1270000" y="5653088"/>
          <p14:tracePt t="16034" x="1262063" y="5629275"/>
          <p14:tracePt t="16043" x="1262063" y="5611813"/>
          <p14:tracePt t="16051" x="1254125" y="5588000"/>
          <p14:tracePt t="16058" x="1246188" y="5522913"/>
          <p14:tracePt t="16066" x="1246188" y="5514975"/>
          <p14:tracePt t="16075" x="1236663" y="5440363"/>
          <p14:tracePt t="16083" x="1236663" y="5367338"/>
          <p14:tracePt t="16090" x="1236663" y="5341938"/>
          <p14:tracePt t="16098" x="1236663" y="5334000"/>
          <p14:tracePt t="16106" x="1236663" y="5260975"/>
          <p14:tracePt t="16115" x="1236663" y="5235575"/>
          <p14:tracePt t="16122" x="1228725" y="5219700"/>
          <p14:tracePt t="16130" x="1228725" y="5121275"/>
          <p14:tracePt t="16138" x="1228725" y="5080000"/>
          <p14:tracePt t="16147" x="1228725" y="5046663"/>
          <p14:tracePt t="16154" x="1220788" y="5014913"/>
          <p14:tracePt t="16162" x="1212850" y="4940300"/>
          <p14:tracePt t="16171" x="1212850" y="4899025"/>
          <p14:tracePt t="16179" x="1212850" y="4883150"/>
          <p14:tracePt t="16188" x="1187450" y="4711700"/>
          <p14:tracePt t="16194" x="1179513" y="4670425"/>
          <p14:tracePt t="16203" x="1179513" y="4637088"/>
          <p14:tracePt t="16211" x="1171575" y="4538663"/>
          <p14:tracePt t="16220" x="1163638" y="4506913"/>
          <p14:tracePt t="16227" x="1163638" y="4481513"/>
          <p14:tracePt t="16237" x="1155700" y="4375150"/>
          <p14:tracePt t="16243" x="1147763" y="4333875"/>
          <p14:tracePt t="16253" x="1138238" y="4302125"/>
          <p14:tracePt t="16258" x="1138238" y="4268788"/>
          <p14:tracePt t="16270" x="1122363" y="4097338"/>
          <p14:tracePt t="16275" x="1122363" y="4056063"/>
          <p14:tracePt t="16287" x="1114425" y="4030663"/>
          <p14:tracePt t="16290" x="1098550" y="3965575"/>
          <p14:tracePt t="16303" x="1089025" y="3924300"/>
          <p14:tracePt t="16307" x="1089025" y="3916363"/>
          <p14:tracePt t="16320" x="1065213" y="3817938"/>
          <p14:tracePt t="16322" x="1057275" y="3786188"/>
          <p14:tracePt t="16337" x="1057275" y="3744913"/>
          <p14:tracePt t="16339" x="1057275" y="3687763"/>
          <p14:tracePt t="16354" x="1057275" y="3662363"/>
          <p14:tracePt t="16355" x="1057275" y="3605213"/>
          <p14:tracePt t="16370" x="1049338" y="3532188"/>
          <p14:tracePt t="16372" x="1049338" y="3506788"/>
          <p14:tracePt t="16387" x="1049338" y="3482975"/>
          <p14:tracePt t="16388" x="1049338" y="3457575"/>
          <p14:tracePt t="16395" x="1023938" y="3392488"/>
          <p14:tracePt t="16403" x="1023938" y="3375025"/>
          <p14:tracePt t="16418" x="1016000" y="3359150"/>
          <p14:tracePt t="16522" x="1016000" y="3384550"/>
          <p14:tracePt t="16530" x="1016000" y="3392488"/>
          <p14:tracePt t="16539" x="1016000" y="3416300"/>
          <p14:tracePt t="16546" x="1000125" y="3556000"/>
          <p14:tracePt t="16555" x="992188" y="3597275"/>
          <p14:tracePt t="16562" x="982663" y="3654425"/>
          <p14:tracePt t="16572" x="966788" y="3776663"/>
          <p14:tracePt t="16578" x="958850" y="3833813"/>
          <p14:tracePt t="16588" x="958850" y="3900488"/>
          <p14:tracePt t="16594" x="942975" y="4006850"/>
          <p14:tracePt t="16604" x="942975" y="4056063"/>
          <p14:tracePt t="16610" x="942975" y="4105275"/>
          <p14:tracePt t="16618" x="958850" y="4203700"/>
          <p14:tracePt t="16626" x="966788" y="4294188"/>
          <p14:tracePt t="16635" x="974725" y="4333875"/>
          <p14:tracePt t="16642" x="982663" y="4367213"/>
          <p14:tracePt t="16650" x="1016000" y="4506913"/>
          <p14:tracePt t="16658" x="1023938" y="4548188"/>
          <p14:tracePt t="16667" x="1023938" y="4621213"/>
          <p14:tracePt t="16674" x="1057275" y="4784725"/>
          <p14:tracePt t="16682" x="1065213" y="4867275"/>
          <p14:tracePt t="16690" x="1065213" y="4940300"/>
          <p14:tracePt t="16699" x="1065213" y="5121275"/>
          <p14:tracePt t="16706" x="1065213" y="5194300"/>
          <p14:tracePt t="16715" x="1065213" y="5251450"/>
          <p14:tracePt t="16722" x="1057275" y="5367338"/>
          <p14:tracePt t="16731" x="1049338" y="5416550"/>
          <p14:tracePt t="16738" x="1049338" y="5505450"/>
          <p14:tracePt t="16746" x="1049338" y="5554663"/>
          <p14:tracePt t="16755" x="1039813" y="5653088"/>
          <p14:tracePt t="16763" x="1039813" y="5694363"/>
          <p14:tracePt t="16771" x="1039813" y="5727700"/>
          <p14:tracePt t="16779" x="1039813" y="5834063"/>
          <p14:tracePt t="16788" x="1039813" y="5875338"/>
          <p14:tracePt t="16795" x="1039813" y="5907088"/>
          <p14:tracePt t="16803" x="1039813" y="5989638"/>
          <p14:tracePt t="16811" x="1039813" y="6005513"/>
          <p14:tracePt t="16820" x="1039813" y="6013450"/>
          <p14:tracePt t="16826" x="1039813" y="6062663"/>
          <p14:tracePt t="16842" x="1031875" y="6072188"/>
          <p14:tracePt t="16853" x="1031875" y="6080125"/>
          <p14:tracePt t="16858" x="1031875" y="6088063"/>
          <p14:tracePt t="16882" x="1031875" y="6096000"/>
          <p14:tracePt t="16914" x="1031875" y="6103938"/>
          <p14:tracePt t="16978" x="1031875" y="6129338"/>
          <p14:tracePt t="16988" x="1031875" y="6137275"/>
          <p14:tracePt t="16994" x="1023938" y="6137275"/>
          <p14:tracePt t="17004" x="1023938" y="6153150"/>
          <p14:tracePt t="17010" x="1008063" y="6210300"/>
          <p14:tracePt t="17018" x="1008063" y="6218238"/>
          <p14:tracePt t="17026" x="1008063" y="6227763"/>
          <p14:tracePt t="17035" x="1000125" y="6259513"/>
          <p14:tracePt t="17042" x="1000125" y="6267450"/>
          <p14:tracePt t="17050" x="1000125" y="6292850"/>
          <p14:tracePt t="17058" x="992188" y="6350000"/>
          <p14:tracePt t="17067" x="982663" y="6373813"/>
          <p14:tracePt t="17074" x="982663" y="6383338"/>
          <p14:tracePt t="17082" x="966788" y="6448425"/>
          <p14:tracePt t="17090" x="966788" y="6456363"/>
          <p14:tracePt t="17099" x="958850" y="6489700"/>
          <p14:tracePt t="17106" x="958850" y="6497638"/>
          <p14:tracePt t="17114" x="958850" y="6505575"/>
          <p14:tracePt t="17131" x="958850" y="6513513"/>
          <p14:tracePt t="17251" x="958850" y="6505575"/>
          <p14:tracePt t="17275" x="958850" y="6497638"/>
          <p14:tracePt t="17290" x="950913" y="6472238"/>
          <p14:tracePt t="17307" x="950913" y="6464300"/>
          <p14:tracePt t="17314" x="950913" y="6456363"/>
          <p14:tracePt t="17322" x="942975" y="6456363"/>
          <p14:tracePt t="17330" x="942975" y="6448425"/>
          <p14:tracePt t="17339" x="942975" y="6440488"/>
          <p14:tracePt t="17363" x="925513" y="6415088"/>
          <p14:tracePt t="17372" x="925513" y="6407150"/>
          <p14:tracePt t="17378" x="909638" y="6373813"/>
          <p14:tracePt t="17388" x="901700" y="6350000"/>
          <p14:tracePt t="17395" x="893763" y="6300788"/>
          <p14:tracePt t="17410" x="884238" y="6284913"/>
          <p14:tracePt t="17419" x="876300" y="6276975"/>
          <p14:tracePt t="17426" x="876300" y="6267450"/>
          <p14:tracePt t="17442" x="868363" y="6267450"/>
          <p14:tracePt t="17450" x="868363" y="6259513"/>
          <p14:tracePt t="17539" x="860425" y="6259513"/>
          <p14:tracePt t="17547" x="860425" y="6267450"/>
          <p14:tracePt t="17570" x="819150" y="6276975"/>
          <p14:tracePt t="17588" x="811213" y="6284913"/>
          <p14:tracePt t="17594" x="777875" y="6284913"/>
          <p14:tracePt t="17602" x="754063" y="6284913"/>
          <p14:tracePt t="17611" x="746125" y="6284913"/>
          <p14:tracePt t="17621" x="679450" y="6276975"/>
          <p14:tracePt t="17626" x="671513" y="6267450"/>
          <p14:tracePt t="17635" x="663575" y="6267450"/>
          <p14:tracePt t="17643" x="647700" y="6267450"/>
          <p14:tracePt t="17650" x="590550" y="6243638"/>
          <p14:tracePt t="17658" x="565150" y="6227763"/>
          <p14:tracePt t="17666" x="541338" y="6227763"/>
          <p14:tracePt t="17675" x="466725" y="6186488"/>
          <p14:tracePt t="17690" x="458788" y="6186488"/>
          <p14:tracePt t="17698" x="442913" y="6153150"/>
          <p14:tracePt t="17707" x="434975" y="6145213"/>
          <p14:tracePt t="17722" x="434975" y="6103938"/>
          <p14:tracePt t="17730" x="434975" y="6096000"/>
          <p14:tracePt t="17739" x="442913" y="6088063"/>
          <p14:tracePt t="17747" x="442913" y="6080125"/>
          <p14:tracePt t="17755" x="458788" y="6030913"/>
          <p14:tracePt t="17762" x="474663" y="5981700"/>
          <p14:tracePt t="17772" x="484188" y="5973763"/>
          <p14:tracePt t="17778" x="515938" y="5932488"/>
          <p14:tracePt t="17794" x="523875" y="5924550"/>
          <p14:tracePt t="17802" x="541338" y="5899150"/>
          <p14:tracePt t="17811" x="549275" y="5891213"/>
          <p14:tracePt t="17826" x="549275" y="5883275"/>
          <p14:tracePt t="17835" x="557213" y="5883275"/>
          <p14:tracePt t="17843" x="557213" y="5875338"/>
          <p14:tracePt t="17850" x="565150" y="5875338"/>
          <p14:tracePt t="17858" x="565150" y="5865813"/>
          <p14:tracePt t="17882" x="573088" y="5865813"/>
          <p14:tracePt t="17907" x="590550" y="5865813"/>
          <p14:tracePt t="17922" x="598488" y="5865813"/>
          <p14:tracePt t="17931" x="639763" y="5849938"/>
          <p14:tracePt t="17947" x="647700" y="5849938"/>
          <p14:tracePt t="17955" x="679450" y="5834063"/>
          <p14:tracePt t="17962" x="696913" y="5834063"/>
          <p14:tracePt t="17972" x="720725" y="5826125"/>
          <p14:tracePt t="17978" x="738188" y="5818188"/>
          <p14:tracePt t="17987" x="811213" y="5800725"/>
          <p14:tracePt t="17995" x="835025" y="5792788"/>
          <p14:tracePt t="18004" x="860425" y="5792788"/>
          <p14:tracePt t="18010" x="942975" y="5776913"/>
          <p14:tracePt t="18018" x="958850" y="5776913"/>
          <p14:tracePt t="18026" x="982663" y="5768975"/>
          <p14:tracePt t="18035" x="1023938" y="5751513"/>
          <p14:tracePt t="18042" x="1031875" y="5751513"/>
          <p14:tracePt t="18107" x="1039813" y="5759450"/>
          <p14:tracePt t="18122" x="1049338" y="5759450"/>
          <p14:tracePt t="18211" x="1049338" y="5768975"/>
          <p14:tracePt t="18235" x="1039813" y="5768975"/>
          <p14:tracePt t="18242" x="1039813" y="5776913"/>
          <p14:tracePt t="18258" x="1031875" y="5776913"/>
          <p14:tracePt t="18290" x="1016000" y="5776913"/>
          <p14:tracePt t="18298" x="1016000" y="5784850"/>
          <p14:tracePt t="18307" x="1008063" y="5784850"/>
          <p14:tracePt t="18314" x="933450" y="5784850"/>
          <p14:tracePt t="18330" x="925513" y="5784850"/>
          <p14:tracePt t="18339" x="893763" y="5784850"/>
          <p14:tracePt t="18346" x="884238" y="5784850"/>
          <p14:tracePt t="18356" x="876300" y="5784850"/>
          <p14:tracePt t="18372" x="868363" y="5784850"/>
          <p14:tracePt t="18379" x="860425" y="5784850"/>
          <p14:tracePt t="18394" x="852488" y="5784850"/>
          <p14:tracePt t="18403" x="844550" y="5784850"/>
          <p14:tracePt t="18418" x="827088" y="5776913"/>
          <p14:tracePt t="18443" x="819150" y="5776913"/>
          <p14:tracePt t="18458" x="811213" y="5776913"/>
          <p14:tracePt t="18499" x="803275" y="5776913"/>
          <p14:tracePt t="18506" x="795338" y="5768975"/>
          <p14:tracePt t="18522" x="777875" y="5759450"/>
          <p14:tracePt t="18546" x="769938" y="5751513"/>
          <p14:tracePt t="18555" x="762000" y="5743575"/>
          <p14:tracePt t="18571" x="746125" y="5727700"/>
          <p14:tracePt t="18578" x="746125" y="5719763"/>
          <p14:tracePt t="18586" x="738188" y="5719763"/>
          <p14:tracePt t="18594" x="728663" y="5710238"/>
          <p14:tracePt t="18603" x="728663" y="5702300"/>
          <p14:tracePt t="18610" x="728663" y="5694363"/>
          <p14:tracePt t="18618" x="720725" y="5694363"/>
          <p14:tracePt t="18626" x="720725" y="5686425"/>
          <p14:tracePt t="18635" x="720725" y="5678488"/>
          <p14:tracePt t="18650" x="720725" y="5661025"/>
          <p14:tracePt t="18667" x="720725" y="5653088"/>
          <p14:tracePt t="18674" x="746125" y="5621338"/>
          <p14:tracePt t="18699" x="769938" y="5603875"/>
          <p14:tracePt t="18706" x="777875" y="5603875"/>
          <p14:tracePt t="18722" x="785813" y="5603875"/>
          <p14:tracePt t="18731" x="819150" y="5595938"/>
          <p14:tracePt t="18739" x="827088" y="5588000"/>
          <p14:tracePt t="18755" x="868363" y="5580063"/>
          <p14:tracePt t="18763" x="876300" y="5580063"/>
          <p14:tracePt t="18771" x="884238" y="5580063"/>
          <p14:tracePt t="18778" x="917575" y="5580063"/>
          <p14:tracePt t="18786" x="966788" y="5580063"/>
          <p14:tracePt t="18795" x="992188" y="5580063"/>
          <p14:tracePt t="18802" x="1039813" y="5580063"/>
          <p14:tracePt t="18810" x="1057275" y="5580063"/>
          <p14:tracePt t="18818" x="1073150" y="5580063"/>
          <p14:tracePt t="18827" x="1081088" y="5588000"/>
          <p14:tracePt t="18834" x="1122363" y="5595938"/>
          <p14:tracePt t="18842" x="1138238" y="5595938"/>
          <p14:tracePt t="18851" x="1155700" y="5595938"/>
          <p14:tracePt t="18858" x="1212850" y="5621338"/>
          <p14:tracePt t="18867" x="1220788" y="5621338"/>
          <p14:tracePt t="18874" x="1293813" y="5629275"/>
          <p14:tracePt t="18882" x="1368425" y="5637213"/>
          <p14:tracePt t="18890" x="1392238" y="5645150"/>
          <p14:tracePt t="18899" x="1401763" y="5645150"/>
          <p14:tracePt t="18906" x="1441450" y="5653088"/>
          <p14:tracePt t="18914" x="1450975" y="5661025"/>
          <p14:tracePt t="18939" x="1458913" y="5661025"/>
          <p14:tracePt t="19596" x="1458913" y="5670550"/>
          <p14:tracePt t="19603" x="1458913" y="5678488"/>
          <p14:tracePt t="19611" x="1450975" y="5702300"/>
          <p14:tracePt t="19618" x="1441450" y="5719763"/>
          <p14:tracePt t="19627" x="1441450" y="5735638"/>
          <p14:tracePt t="19642" x="1450975" y="5784850"/>
          <p14:tracePt t="19651" x="1450975" y="5792788"/>
          <p14:tracePt t="19659" x="1458913" y="5818188"/>
          <p14:tracePt t="19667" x="1458913" y="5826125"/>
          <p14:tracePt t="19682" x="1466850" y="5834063"/>
          <p14:tracePt t="19723" x="1458913" y="5834063"/>
          <p14:tracePt t="19730" x="1458913" y="5842000"/>
          <p14:tracePt t="19739" x="1450975" y="5842000"/>
          <p14:tracePt t="19746" x="1441450" y="5849938"/>
          <p14:tracePt t="19770" x="1425575" y="5857875"/>
          <p14:tracePt t="19778" x="1425575" y="5865813"/>
          <p14:tracePt t="19795" x="1409700" y="5865813"/>
          <p14:tracePt t="19810" x="1401763" y="5865813"/>
          <p14:tracePt t="19819" x="1376363" y="5875338"/>
          <p14:tracePt t="19842" x="1352550" y="5875338"/>
          <p14:tracePt t="19851" x="1303338" y="5883275"/>
          <p14:tracePt t="19858" x="1277938" y="5883275"/>
          <p14:tracePt t="19866" x="1220788" y="5891213"/>
          <p14:tracePt t="19874" x="1196975" y="5891213"/>
          <p14:tracePt t="19883" x="1171575" y="5891213"/>
          <p14:tracePt t="19890" x="1147763" y="5899150"/>
          <p14:tracePt t="19898" x="1073150" y="5899150"/>
          <p14:tracePt t="19906" x="1049338" y="5907088"/>
          <p14:tracePt t="19914" x="1039813" y="5907088"/>
          <p14:tracePt t="19923" x="966788" y="5907088"/>
          <p14:tracePt t="19939" x="925513" y="5915025"/>
          <p14:tracePt t="19947" x="893763" y="5915025"/>
          <p14:tracePt t="19957" x="884238" y="5915025"/>
          <p14:tracePt t="19962" x="884238" y="5907088"/>
          <p14:tracePt t="19970" x="844550" y="5899150"/>
          <p14:tracePt t="19987" x="827088" y="5899150"/>
          <p14:tracePt t="19994" x="827088" y="5891213"/>
          <p14:tracePt t="20002" x="803275" y="5883275"/>
          <p14:tracePt t="20010" x="795338" y="5875338"/>
          <p14:tracePt t="20019" x="785813" y="5875338"/>
          <p14:tracePt t="20026" x="769938" y="5857875"/>
          <p14:tracePt t="20034" x="762000" y="5849938"/>
          <p14:tracePt t="20051" x="754063" y="5834063"/>
          <p14:tracePt t="20066" x="754063" y="5826125"/>
          <p14:tracePt t="20074" x="754063" y="5792788"/>
          <p14:tracePt t="20083" x="754063" y="5784850"/>
          <p14:tracePt t="20090" x="754063" y="5776913"/>
          <p14:tracePt t="20098" x="769938" y="5751513"/>
          <p14:tracePt t="20106" x="769938" y="5743575"/>
          <p14:tracePt t="20115" x="777875" y="5735638"/>
          <p14:tracePt t="20122" x="777875" y="5727700"/>
          <p14:tracePt t="20130" x="835025" y="5678488"/>
          <p14:tracePt t="20139" x="844550" y="5661025"/>
          <p14:tracePt t="20147" x="852488" y="5661025"/>
          <p14:tracePt t="20156" x="901700" y="5637213"/>
          <p14:tracePt t="20162" x="909638" y="5629275"/>
          <p14:tracePt t="20171" x="933450" y="5621338"/>
          <p14:tracePt t="20179" x="1008063" y="5611813"/>
          <p14:tracePt t="20186" x="1031875" y="5611813"/>
          <p14:tracePt t="20194" x="1057275" y="5611813"/>
          <p14:tracePt t="20203" x="1155700" y="5611813"/>
          <p14:tracePt t="20210" x="1236663" y="5611813"/>
          <p14:tracePt t="20219" x="1262063" y="5611813"/>
          <p14:tracePt t="20226" x="1293813" y="5621338"/>
          <p14:tracePt t="20234" x="1352550" y="5645150"/>
          <p14:tracePt t="20242" x="1360488" y="5653088"/>
          <p14:tracePt t="20258" x="1368425" y="5661025"/>
          <p14:tracePt t="20274" x="1368425" y="5670550"/>
          <p14:tracePt t="20283" x="1376363" y="5678488"/>
          <p14:tracePt t="20298" x="1376363" y="5694363"/>
          <p14:tracePt t="20306" x="1376363" y="5702300"/>
          <p14:tracePt t="20323" x="1376363" y="5710238"/>
          <p14:tracePt t="20330" x="1368425" y="5719763"/>
          <p14:tracePt t="20339" x="1335088" y="5751513"/>
          <p14:tracePt t="20347" x="1319213" y="5759450"/>
          <p14:tracePt t="20356" x="1293813" y="5776913"/>
          <p14:tracePt t="20362" x="1196975" y="5792788"/>
          <p14:tracePt t="20370" x="1147763" y="5792788"/>
          <p14:tracePt t="20379" x="1098550" y="5792788"/>
          <p14:tracePt t="20389" x="950913" y="5792788"/>
          <p14:tracePt t="20394" x="893763" y="5792788"/>
          <p14:tracePt t="20402" x="819150" y="5784850"/>
          <p14:tracePt t="20411" x="549275" y="5702300"/>
          <p14:tracePt t="20418" x="500063" y="5686425"/>
          <p14:tracePt t="20426" x="450850" y="5670550"/>
          <p14:tracePt t="20434" x="344488" y="5637213"/>
          <p14:tracePt t="20443" x="327025" y="5611813"/>
          <p14:tracePt t="20450" x="311150" y="5611813"/>
          <p14:tracePt t="20458" x="303213" y="5603875"/>
          <p14:tracePt t="20466" x="287338" y="5572125"/>
          <p14:tracePt t="20475" x="277813" y="5572125"/>
          <p14:tracePt t="20482" x="269875" y="5564188"/>
          <p14:tracePt t="20490" x="238125" y="5514975"/>
          <p14:tracePt t="20498" x="238125" y="5505450"/>
          <p14:tracePt t="20514" x="238125" y="5497513"/>
          <p14:tracePt t="20546" x="246063" y="5497513"/>
          <p14:tracePt t="20562" x="269875" y="5497513"/>
          <p14:tracePt t="20572" x="385763" y="5497513"/>
          <p14:tracePt t="20578" x="523875" y="5497513"/>
          <p14:tracePt t="20587" x="598488" y="5497513"/>
          <p14:tracePt t="20594" x="769938" y="5505450"/>
          <p14:tracePt t="20602" x="852488" y="5514975"/>
          <p14:tracePt t="20611" x="925513" y="5514975"/>
          <p14:tracePt t="20618" x="1089025" y="5522913"/>
          <p14:tracePt t="20626" x="1147763" y="5530850"/>
          <p14:tracePt t="20634" x="1196975" y="5530850"/>
          <p14:tracePt t="20643" x="1303338" y="5554663"/>
          <p14:tracePt t="20650" x="1343025" y="5564188"/>
          <p14:tracePt t="20658" x="1360488" y="5564188"/>
          <p14:tracePt t="20666" x="1425575" y="5572125"/>
          <p14:tracePt t="20675" x="1482725" y="5588000"/>
          <p14:tracePt t="20682" x="1490663" y="5588000"/>
          <p14:tracePt t="20715" x="1500188" y="5588000"/>
          <p14:tracePt t="20730" x="1500188" y="5595938"/>
          <p14:tracePt t="20747" x="1508125" y="5603875"/>
          <p14:tracePt t="20756" x="1508125" y="5611813"/>
          <p14:tracePt t="20762" x="1516063" y="5611813"/>
          <p14:tracePt t="20771" x="1516063" y="5637213"/>
          <p14:tracePt t="20787" x="1508125" y="5645150"/>
          <p14:tracePt t="20794" x="1508125" y="5653088"/>
          <p14:tracePt t="20803" x="1458913" y="5678488"/>
          <p14:tracePt t="20810" x="1433513" y="5678488"/>
          <p14:tracePt t="20819" x="1401763" y="5686425"/>
          <p14:tracePt t="20826" x="1285875" y="5710238"/>
          <p14:tracePt t="20835" x="1254125" y="5710238"/>
          <p14:tracePt t="20842" x="1204913" y="5719763"/>
          <p14:tracePt t="20851" x="1057275" y="5727700"/>
          <p14:tracePt t="20858" x="1031875" y="5727700"/>
          <p14:tracePt t="20867" x="1023938" y="5727700"/>
          <p14:tracePt t="20874" x="974725" y="5727700"/>
          <p14:tracePt t="20883" x="966788" y="5727700"/>
          <p14:tracePt t="20890" x="950913" y="5727700"/>
          <p14:tracePt t="20899" x="933450" y="5719763"/>
          <p14:tracePt t="20906" x="925513" y="5719763"/>
          <p14:tracePt t="20915" x="917575" y="5719763"/>
          <p14:tracePt t="20922" x="917575" y="5710238"/>
          <p14:tracePt t="20930" x="884238" y="5694363"/>
          <p14:tracePt t="20940" x="860425" y="5670550"/>
          <p14:tracePt t="20947" x="852488" y="5661025"/>
          <p14:tracePt t="20956" x="835025" y="5645150"/>
          <p14:tracePt t="20971" x="827088" y="5637213"/>
          <p14:tracePt t="20979" x="827088" y="5629275"/>
          <p14:tracePt t="20986" x="827088" y="5621338"/>
          <p14:tracePt t="21003" x="827088" y="5603875"/>
          <p14:tracePt t="21026" x="844550" y="5595938"/>
          <p14:tracePt t="21035" x="876300" y="5572125"/>
          <p14:tracePt t="21042" x="884238" y="5572125"/>
          <p14:tracePt t="21050" x="925513" y="5554663"/>
          <p14:tracePt t="21058" x="1000125" y="5538788"/>
          <p14:tracePt t="21067" x="1016000" y="5538788"/>
          <p14:tracePt t="21074" x="1031875" y="5530850"/>
          <p14:tracePt t="21082" x="1106488" y="5538788"/>
          <p14:tracePt t="21090" x="1130300" y="5538788"/>
          <p14:tracePt t="21099" x="1155700" y="5546725"/>
          <p14:tracePt t="21106" x="1212850" y="5572125"/>
          <p14:tracePt t="21114" x="1228725" y="5580063"/>
          <p14:tracePt t="21123" x="1236663" y="5588000"/>
          <p14:tracePt t="21131" x="1277938" y="5629275"/>
          <p14:tracePt t="21146" x="1285875" y="5637213"/>
          <p14:tracePt t="21163" x="1285875" y="5645150"/>
          <p14:tracePt t="21186" x="1277938" y="5661025"/>
          <p14:tracePt t="21210" x="1246188" y="5686425"/>
          <p14:tracePt t="21218" x="1212850" y="5702300"/>
          <p14:tracePt t="21226" x="1187450" y="5710238"/>
          <p14:tracePt t="21235" x="1106488" y="5727700"/>
          <p14:tracePt t="21242" x="1065213" y="5727700"/>
          <p14:tracePt t="21250" x="1023938" y="5735638"/>
          <p14:tracePt t="21258" x="982663" y="5735638"/>
          <p14:tracePt t="21267" x="884238" y="5751513"/>
          <p14:tracePt t="21274" x="852488" y="5751513"/>
          <p14:tracePt t="21282" x="827088" y="5751513"/>
          <p14:tracePt t="21290" x="769938" y="5751513"/>
          <p14:tracePt t="21299" x="762000" y="5751513"/>
          <p14:tracePt t="21306" x="728663" y="5743575"/>
          <p14:tracePt t="21315" x="720725" y="5743575"/>
          <p14:tracePt t="21323" x="720725" y="5735638"/>
          <p14:tracePt t="21339" x="712788" y="5735638"/>
          <p14:tracePt t="21356" x="704850" y="5735638"/>
          <p14:tracePt t="21370" x="704850" y="5727700"/>
          <p14:tracePt t="21378" x="696913" y="5727700"/>
          <p14:tracePt t="21395" x="696913" y="5710238"/>
          <p14:tracePt t="21410" x="704850" y="5702300"/>
          <p14:tracePt t="21434" x="712788" y="5702300"/>
          <p14:tracePt t="21450" x="712788" y="5694363"/>
          <p14:tracePt t="21683" x="720725" y="5702300"/>
          <p14:tracePt t="21707" x="728663" y="5702300"/>
          <p14:tracePt t="22996" x="738188" y="5702300"/>
          <p14:tracePt t="23003" x="785813" y="5702300"/>
          <p14:tracePt t="23011" x="819150" y="5702300"/>
          <p14:tracePt t="23019" x="868363" y="5702300"/>
          <p14:tracePt t="23027" x="1016000" y="5702300"/>
          <p14:tracePt t="23035" x="1089025" y="5710238"/>
          <p14:tracePt t="23042" x="1163638" y="5727700"/>
          <p14:tracePt t="23050" x="1360488" y="5735638"/>
          <p14:tracePt t="23059" x="1565275" y="5743575"/>
          <p14:tracePt t="23066" x="1663700" y="5751513"/>
          <p14:tracePt t="23074" x="1770063" y="5768975"/>
          <p14:tracePt t="23082" x="2055813" y="5784850"/>
          <p14:tracePt t="23091" x="2195513" y="5800725"/>
          <p14:tracePt t="23098" x="2359025" y="5808663"/>
          <p14:tracePt t="23106" x="2900363" y="5857875"/>
          <p14:tracePt t="23115" x="3097213" y="5857875"/>
          <p14:tracePt t="23124" x="3278188" y="5865813"/>
          <p14:tracePt t="23130" x="3851275" y="5883275"/>
          <p14:tracePt t="23138" x="4014788" y="5883275"/>
          <p14:tracePt t="23147" x="4186238" y="5883275"/>
          <p14:tracePt t="23157" x="4670425" y="5883275"/>
          <p14:tracePt t="23163" x="5087938" y="5883275"/>
          <p14:tracePt t="23170" x="5243513" y="5883275"/>
          <p14:tracePt t="23178" x="5391150" y="5883275"/>
          <p14:tracePt t="23187" x="5751513" y="5883275"/>
          <p14:tracePt t="23195" x="5883275" y="5891213"/>
          <p14:tracePt t="23202" x="6030913" y="5891213"/>
          <p14:tracePt t="23210" x="6316663" y="5907088"/>
          <p14:tracePt t="23219" x="6423025" y="5907088"/>
          <p14:tracePt t="23227" x="6530975" y="5915025"/>
          <p14:tracePt t="23234" x="6980238" y="5956300"/>
          <p14:tracePt t="23242" x="7070725" y="5956300"/>
          <p14:tracePt t="23251" x="7135813" y="5973763"/>
          <p14:tracePt t="23259" x="7308850" y="5989638"/>
          <p14:tracePt t="23266" x="7358063" y="5997575"/>
          <p14:tracePt t="23274" x="7423150" y="6005513"/>
          <p14:tracePt t="23282" x="7456488" y="6005513"/>
          <p14:tracePt t="23291" x="7554913" y="6013450"/>
          <p14:tracePt t="23298" x="7562850" y="6013450"/>
          <p14:tracePt t="23307" x="7570788" y="6013450"/>
          <p14:tracePt t="23315" x="7620000" y="6013450"/>
          <p14:tracePt t="23324" x="7635875" y="6013450"/>
          <p14:tracePt t="23338" x="7677150" y="5997575"/>
          <p14:tracePt t="23354" x="7693025" y="5997575"/>
          <p14:tracePt t="23363" x="7751763" y="5981700"/>
          <p14:tracePt t="23371" x="7775575" y="5981700"/>
          <p14:tracePt t="23379" x="7783513" y="5981700"/>
          <p14:tracePt t="23386" x="7808913" y="5973763"/>
          <p14:tracePt t="23395" x="7832725" y="5948363"/>
          <p14:tracePt t="23410" x="7840663" y="5948363"/>
          <p14:tracePt t="23435" x="7850188" y="5948363"/>
          <p14:tracePt t="23442" x="7874000" y="5948363"/>
          <p14:tracePt t="23450" x="7889875" y="5956300"/>
          <p14:tracePt t="23459" x="7931150" y="5964238"/>
          <p14:tracePt t="23467" x="8013700" y="5973763"/>
          <p14:tracePt t="23474" x="8062913" y="5981700"/>
          <p14:tracePt t="23482" x="8094663" y="5997575"/>
          <p14:tracePt t="23491" x="8259763" y="6013450"/>
          <p14:tracePt t="23499" x="8275638" y="6022975"/>
          <p14:tracePt t="23507" x="8299450" y="6030913"/>
          <p14:tracePt t="23514" x="8308975" y="6030913"/>
          <p14:tracePt t="23524" x="8340725" y="6038850"/>
          <p14:tracePt t="23530" x="8348663" y="6038850"/>
          <p14:tracePt t="23538" x="8358188" y="6038850"/>
          <p14:tracePt t="23546" x="8415338" y="6046788"/>
          <p14:tracePt t="23555" x="8439150" y="6054725"/>
          <p14:tracePt t="23563" x="8464550" y="6062663"/>
          <p14:tracePt t="23571" x="8553450" y="6072188"/>
          <p14:tracePt t="23578" x="8643938" y="6072188"/>
          <p14:tracePt t="23587" x="8669338" y="6072188"/>
          <p14:tracePt t="23594" x="8709025" y="6062663"/>
          <p14:tracePt t="23603" x="8726488" y="6054725"/>
          <p14:tracePt t="23618" x="8734425" y="6054725"/>
          <p14:tracePt t="23627" x="8758238" y="6046788"/>
          <p14:tracePt t="23642" x="8775700" y="6046788"/>
          <p14:tracePt t="23650" x="8799513" y="6030913"/>
          <p14:tracePt t="23659" x="8807450" y="6030913"/>
          <p14:tracePt t="23666" x="8840788" y="6013450"/>
          <p14:tracePt t="23674" x="8882063" y="5981700"/>
          <p14:tracePt t="23682" x="8890000" y="5973763"/>
          <p14:tracePt t="23698" x="8923338" y="5932488"/>
          <p14:tracePt t="23707" x="8931275" y="5924550"/>
          <p14:tracePt t="23714" x="8939213" y="5924550"/>
          <p14:tracePt t="23724" x="8955088" y="5883275"/>
          <p14:tracePt t="23730" x="8963025" y="5883275"/>
          <p14:tracePt t="23738" x="8972550" y="5875338"/>
          <p14:tracePt t="23746" x="8980488" y="5865813"/>
          <p14:tracePt t="23755" x="9070975" y="5800725"/>
          <p14:tracePt t="23762" x="9086850" y="5784850"/>
          <p14:tracePt t="23774" x="9110663" y="5776913"/>
          <p14:tracePt t="23778" x="9185275" y="5727700"/>
          <p14:tracePt t="23787" x="9209088" y="5719763"/>
          <p14:tracePt t="23794" x="9217025" y="5710238"/>
          <p14:tracePt t="23802" x="9266238" y="5678488"/>
          <p14:tracePt t="23810" x="9283700" y="5670550"/>
          <p14:tracePt t="23819" x="9283700" y="5661025"/>
          <p14:tracePt t="23826" x="9324975" y="5629275"/>
          <p14:tracePt t="23834" x="9332913" y="5629275"/>
          <p14:tracePt t="23842" x="9332913" y="5621338"/>
          <p14:tracePt t="23851" x="9340850" y="5621338"/>
          <p14:tracePt t="23858" x="9364663" y="5611813"/>
          <p14:tracePt t="23866" x="9374188" y="5611813"/>
          <p14:tracePt t="23874" x="9382125" y="5603875"/>
          <p14:tracePt t="23883" x="9431338" y="5603875"/>
          <p14:tracePt t="23890" x="9455150" y="5603875"/>
          <p14:tracePt t="23898" x="9471025" y="5611813"/>
          <p14:tracePt t="23907" x="9561513" y="5621338"/>
          <p14:tracePt t="23915" x="9569450" y="5629275"/>
          <p14:tracePt t="23924" x="9578975" y="5629275"/>
          <p14:tracePt t="23930" x="9618663" y="5637213"/>
          <p14:tracePt t="23962" x="9618663" y="5645150"/>
          <p14:tracePt t="23978" x="9618663" y="5653088"/>
          <p14:tracePt t="23987" x="9610725" y="5678488"/>
          <p14:tracePt t="23994" x="9610725" y="5686425"/>
          <p14:tracePt t="24002" x="9602788" y="5710238"/>
          <p14:tracePt t="24010" x="9553575" y="5784850"/>
          <p14:tracePt t="24019" x="9537700" y="5818188"/>
          <p14:tracePt t="24026" x="9520238" y="5857875"/>
          <p14:tracePt t="24034" x="9421813" y="6013450"/>
          <p14:tracePt t="24042" x="9398000" y="6054725"/>
          <p14:tracePt t="24051" x="9364663" y="6096000"/>
          <p14:tracePt t="24058" x="9291638" y="6161088"/>
          <p14:tracePt t="24066" x="9258300" y="6186488"/>
          <p14:tracePt t="24074" x="9242425" y="6218238"/>
          <p14:tracePt t="24083" x="9209088" y="6243638"/>
          <p14:tracePt t="24091" x="9110663" y="6316663"/>
          <p14:tracePt t="24098" x="9078913" y="6334125"/>
          <p14:tracePt t="24107" x="9037638" y="6350000"/>
          <p14:tracePt t="24115" x="8931275" y="6407150"/>
          <p14:tracePt t="24123" x="8905875" y="6415088"/>
          <p14:tracePt t="24130" x="8866188" y="6423025"/>
          <p14:tracePt t="24139" x="8750300" y="6440488"/>
          <p14:tracePt t="24147" x="8734425" y="6440488"/>
          <p14:tracePt t="24157" x="8709025" y="6440488"/>
          <p14:tracePt t="24162" x="8643938" y="6440488"/>
          <p14:tracePt t="24170" x="8602663" y="6432550"/>
          <p14:tracePt t="24179" x="8578850" y="6432550"/>
          <p14:tracePt t="24186" x="8504238" y="6415088"/>
          <p14:tracePt t="24194" x="8488363" y="6399213"/>
          <p14:tracePt t="24203" x="8464550" y="6391275"/>
          <p14:tracePt t="24211" x="8439150" y="6383338"/>
          <p14:tracePt t="24219" x="8283575" y="6342063"/>
          <p14:tracePt t="24226" x="8242300" y="6334125"/>
          <p14:tracePt t="24234" x="8210550" y="6326188"/>
          <p14:tracePt t="24243" x="8112125" y="6308725"/>
          <p14:tracePt t="24250" x="8078788" y="6300788"/>
          <p14:tracePt t="24258" x="8054975" y="6300788"/>
          <p14:tracePt t="24267" x="7956550" y="6276975"/>
          <p14:tracePt t="24274" x="7923213" y="6276975"/>
          <p14:tracePt t="24283" x="7874000" y="6267450"/>
          <p14:tracePt t="24291" x="7775575" y="6243638"/>
          <p14:tracePt t="24298" x="7751763" y="6243638"/>
          <p14:tracePt t="24308" x="7693025" y="6227763"/>
          <p14:tracePt t="24314" x="7677150" y="6227763"/>
          <p14:tracePt t="24324" x="7643813" y="6218238"/>
          <p14:tracePt t="24330" x="7635875" y="6218238"/>
          <p14:tracePt t="24339" x="7627938" y="6210300"/>
          <p14:tracePt t="24347" x="7596188" y="6210300"/>
          <p14:tracePt t="24356" x="7586663" y="6202363"/>
          <p14:tracePt t="24362" x="7578725" y="6202363"/>
          <p14:tracePt t="24373" x="7562850" y="6202363"/>
          <p14:tracePt t="24394" x="7554913" y="6202363"/>
          <p14:tracePt t="24402" x="7554913" y="6194425"/>
          <p14:tracePt t="24434" x="7546975" y="6194425"/>
          <p14:tracePt t="24498" x="7537450" y="6194425"/>
          <p14:tracePt t="24523" x="7529513" y="6194425"/>
          <p14:tracePt t="24531" x="7529513" y="6202363"/>
          <p14:tracePt t="24539" x="7521575" y="6202363"/>
          <p14:tracePt t="24546" x="7497763" y="6210300"/>
          <p14:tracePt t="24555" x="7488238" y="6218238"/>
          <p14:tracePt t="24562" x="7480300" y="6227763"/>
          <p14:tracePt t="24570" x="7464425" y="6227763"/>
          <p14:tracePt t="24579" x="7431088" y="6235700"/>
          <p14:tracePt t="24586" x="7399338" y="6251575"/>
          <p14:tracePt t="24594" x="7389813" y="6251575"/>
          <p14:tracePt t="24602" x="7366000" y="6251575"/>
          <p14:tracePt t="24611" x="7358063" y="6251575"/>
          <p14:tracePt t="24618" x="7350125" y="6251575"/>
          <p14:tracePt t="24626" x="7300913" y="6267450"/>
          <p14:tracePt t="24634" x="7292975" y="6267450"/>
          <p14:tracePt t="24643" x="7283450" y="6276975"/>
          <p14:tracePt t="24650" x="7259638" y="6276975"/>
          <p14:tracePt t="24658" x="7251700" y="6276975"/>
          <p14:tracePt t="24675" x="7243763" y="6276975"/>
          <p14:tracePt t="24683" x="7234238" y="6276975"/>
          <p14:tracePt t="24698" x="7226300" y="6276975"/>
          <p14:tracePt t="24730" x="7226300" y="6259513"/>
          <p14:tracePt t="24747" x="7226300" y="6251575"/>
          <p14:tracePt t="24754" x="7226300" y="6218238"/>
          <p14:tracePt t="24762" x="7226300" y="6202363"/>
          <p14:tracePt t="24771" x="7226300" y="6194425"/>
          <p14:tracePt t="24779" x="7226300" y="6096000"/>
          <p14:tracePt t="24787" x="7226300" y="6088063"/>
          <p14:tracePt t="24794" x="7234238" y="6072188"/>
          <p14:tracePt t="24803" x="7234238" y="6062663"/>
          <p14:tracePt t="24810" x="7234238" y="6030913"/>
          <p14:tracePt t="24818" x="7234238" y="6022975"/>
          <p14:tracePt t="24826" x="7234238" y="6013450"/>
          <p14:tracePt t="24835" x="7234238" y="5981700"/>
          <p14:tracePt t="24842" x="7243763" y="5973763"/>
          <p14:tracePt t="24858" x="7259638" y="5940425"/>
          <p14:tracePt t="24866" x="7259638" y="5932488"/>
          <p14:tracePt t="24882" x="7259638" y="5924550"/>
          <p14:tracePt t="24898" x="7259638" y="5915025"/>
          <p14:tracePt t="24908" x="7259638" y="5907088"/>
          <p14:tracePt t="24954" x="7259638" y="5899150"/>
          <p14:tracePt t="24962" x="7267575" y="5899150"/>
          <p14:tracePt t="24971" x="7267575" y="5891213"/>
          <p14:tracePt t="24986" x="7275513" y="5883275"/>
          <p14:tracePt t="25003" x="7283450" y="5883275"/>
          <p14:tracePt t="25010" x="7292975" y="5875338"/>
          <p14:tracePt t="25018" x="7300913" y="5865813"/>
          <p14:tracePt t="25035" x="7308850" y="5857875"/>
          <p14:tracePt t="25042" x="7350125" y="5826125"/>
          <p14:tracePt t="25050" x="7358063" y="5826125"/>
          <p14:tracePt t="25058" x="7389813" y="5800725"/>
          <p14:tracePt t="25067" x="7456488" y="5768975"/>
          <p14:tracePt t="25074" x="7480300" y="5751513"/>
          <p14:tracePt t="25083" x="7488238" y="5743575"/>
          <p14:tracePt t="25091" x="7586663" y="5702300"/>
          <p14:tracePt t="25099" x="7620000" y="5694363"/>
          <p14:tracePt t="25108" x="7661275" y="5686425"/>
          <p14:tracePt t="25114" x="7767638" y="5653088"/>
          <p14:tracePt t="25123" x="7808913" y="5645150"/>
          <p14:tracePt t="25131" x="7850188" y="5629275"/>
          <p14:tracePt t="25140" x="7889875" y="5629275"/>
          <p14:tracePt t="25146" x="8037513" y="5595938"/>
          <p14:tracePt t="25154" x="8054975" y="5588000"/>
          <p14:tracePt t="25163" x="8070850" y="5588000"/>
          <p14:tracePt t="25171" x="8120063" y="5572125"/>
          <p14:tracePt t="25178" x="8128000" y="5564188"/>
          <p14:tracePt t="25186" x="8151813" y="5554663"/>
          <p14:tracePt t="25194" x="8226425" y="5538788"/>
          <p14:tracePt t="25203" x="8250238" y="5538788"/>
          <p14:tracePt t="25210" x="8291513" y="5530850"/>
          <p14:tracePt t="25218" x="8405813" y="5514975"/>
          <p14:tracePt t="25226" x="8513763" y="5489575"/>
          <p14:tracePt t="25235" x="8545513" y="5489575"/>
          <p14:tracePt t="25242" x="8659813" y="5465763"/>
          <p14:tracePt t="25250" x="8685213" y="5465763"/>
          <p14:tracePt t="25258" x="8709025" y="5456238"/>
          <p14:tracePt t="25267" x="8726488" y="5456238"/>
          <p14:tracePt t="25274" x="8799513" y="5448300"/>
          <p14:tracePt t="25282" x="8824913" y="5440363"/>
          <p14:tracePt t="25291" x="8856663" y="5432425"/>
          <p14:tracePt t="25299" x="8955088" y="5424488"/>
          <p14:tracePt t="25307" x="9021763" y="5424488"/>
          <p14:tracePt t="25314" x="9078913" y="5424488"/>
          <p14:tracePt t="25324" x="9226550" y="5416550"/>
          <p14:tracePt t="25331" x="9398000" y="5399088"/>
          <p14:tracePt t="25340" x="9455150" y="5399088"/>
          <p14:tracePt t="25346" x="9586913" y="5391150"/>
          <p14:tracePt t="25356" x="9652000" y="5391150"/>
          <p14:tracePt t="25363" x="9701213" y="5383213"/>
          <p14:tracePt t="25373" x="9742488" y="5383213"/>
          <p14:tracePt t="25378" x="9882188" y="5383213"/>
          <p14:tracePt t="25390" x="9963150" y="5383213"/>
          <p14:tracePt t="25395" x="10037763" y="5383213"/>
          <p14:tracePt t="25406" x="10209213" y="5383213"/>
          <p14:tracePt t="25410" x="10282238" y="5391150"/>
          <p14:tracePt t="25423" x="10414000" y="5399088"/>
          <p14:tracePt t="25426" x="10536238" y="5416550"/>
          <p14:tracePt t="25440" x="10585450" y="5424488"/>
          <p14:tracePt t="25442" x="10634663" y="5424488"/>
          <p14:tracePt t="25456" x="10741025" y="5440363"/>
          <p14:tracePt t="25458" x="10766425" y="5448300"/>
          <p14:tracePt t="25473" x="10790238" y="5448300"/>
          <p14:tracePt t="25475" x="10848975" y="5456238"/>
          <p14:tracePt t="25490" x="10856913" y="5465763"/>
          <p14:tracePt t="25492" x="10864850" y="5465763"/>
          <p14:tracePt t="25506" x="10872788" y="5465763"/>
          <p14:tracePt t="25508" x="10872788" y="5473700"/>
          <p14:tracePt t="25523" x="10880725" y="5473700"/>
          <p14:tracePt t="25524" x="10888663" y="5473700"/>
          <p14:tracePt t="25531" x="10922000" y="5489575"/>
          <p14:tracePt t="25540" x="10922000" y="5497513"/>
          <p14:tracePt t="25547" x="10937875" y="5497513"/>
          <p14:tracePt t="25556" x="10963275" y="5505450"/>
          <p14:tracePt t="25563" x="10963275" y="5514975"/>
          <p14:tracePt t="25573" x="10971213" y="5514975"/>
          <p14:tracePt t="25578" x="10971213" y="5522913"/>
          <p14:tracePt t="25590" x="10979150" y="5538788"/>
          <p14:tracePt t="25602" x="10979150" y="5546725"/>
          <p14:tracePt t="25610" x="10987088" y="5595938"/>
          <p14:tracePt t="25619" x="10995025" y="5603875"/>
          <p14:tracePt t="25627" x="10995025" y="5611813"/>
          <p14:tracePt t="25634" x="10995025" y="5678488"/>
          <p14:tracePt t="25642" x="10995025" y="5702300"/>
          <p14:tracePt t="25650" x="10995025" y="5710238"/>
          <p14:tracePt t="25659" x="10995025" y="5784850"/>
          <p14:tracePt t="25666" x="10995025" y="5792788"/>
          <p14:tracePt t="25674" x="10987088" y="5818188"/>
          <p14:tracePt t="25683" x="10971213" y="5891213"/>
          <p14:tracePt t="25691" x="10963275" y="5899150"/>
          <p14:tracePt t="25698" x="10945813" y="5989638"/>
          <p14:tracePt t="25708" x="10929938" y="6054725"/>
          <p14:tracePt t="25714" x="10914063" y="6080125"/>
          <p14:tracePt t="25724" x="10906125" y="6103938"/>
          <p14:tracePt t="25730" x="10898188" y="6111875"/>
          <p14:tracePt t="25740" x="10848975" y="6194425"/>
          <p14:tracePt t="25746" x="10839450" y="6218238"/>
          <p14:tracePt t="25756" x="10823575" y="6235700"/>
          <p14:tracePt t="25763" x="10741025" y="6292850"/>
          <p14:tracePt t="25773" x="10733088" y="6300788"/>
          <p14:tracePt t="25778" x="10709275" y="6308725"/>
          <p14:tracePt t="25790" x="10594975" y="6391275"/>
          <p14:tracePt t="25795" x="10561638" y="6407150"/>
          <p14:tracePt t="25806" x="10528300" y="6432550"/>
          <p14:tracePt t="25810" x="10455275" y="6464300"/>
          <p14:tracePt t="25823" x="10421938" y="6481763"/>
          <p14:tracePt t="25827" x="10390188" y="6489700"/>
          <p14:tracePt t="25840" x="10348913" y="6505575"/>
          <p14:tracePt t="25842" x="10233025" y="6530975"/>
          <p14:tracePt t="25856" x="10160000" y="6530975"/>
          <p14:tracePt t="25859" x="10086975" y="6538913"/>
          <p14:tracePt t="25873" x="9758363" y="6538913"/>
          <p14:tracePt t="25874" x="9667875" y="6538913"/>
          <p14:tracePt t="25890" x="9594850" y="6538913"/>
          <p14:tracePt t="25892" x="9413875" y="6538913"/>
          <p14:tracePt t="25906" x="9356725" y="6538913"/>
          <p14:tracePt t="25908" x="9307513" y="6538913"/>
          <p14:tracePt t="25923" x="9159875" y="6538913"/>
          <p14:tracePt t="25924" x="9110663" y="6538913"/>
          <p14:tracePt t="25931" x="9053513" y="6530975"/>
          <p14:tracePt t="25940" x="8988425" y="6530975"/>
          <p14:tracePt t="25947" x="8856663" y="6513513"/>
          <p14:tracePt t="25956" x="8799513" y="6505575"/>
          <p14:tracePt t="25963" x="8750300" y="6505575"/>
          <p14:tracePt t="25973" x="8529638" y="6489700"/>
          <p14:tracePt t="25978" x="8480425" y="6481763"/>
          <p14:tracePt t="25990" x="8423275" y="6472238"/>
          <p14:tracePt t="25995" x="8299450" y="6448425"/>
          <p14:tracePt t="26007" x="8267700" y="6440488"/>
          <p14:tracePt t="26010" x="8226425" y="6440488"/>
          <p14:tracePt t="26023" x="8143875" y="6432550"/>
          <p14:tracePt t="26027" x="8135938" y="6432550"/>
          <p14:tracePt t="26040" x="8112125" y="6432550"/>
          <p14:tracePt t="26042" x="8070850" y="6432550"/>
          <p14:tracePt t="26059" x="8045450" y="6432550"/>
          <p14:tracePt t="26073" x="8037513" y="6440488"/>
          <p14:tracePt t="26075" x="8013700" y="6440488"/>
          <p14:tracePt t="26090" x="8013700" y="6448425"/>
          <p14:tracePt t="26092" x="8005763" y="6448425"/>
          <p14:tracePt t="26106" x="7980363" y="6456363"/>
          <p14:tracePt t="26123" x="7964488" y="6464300"/>
          <p14:tracePt t="26124" x="7947025" y="6472238"/>
          <p14:tracePt t="26131" x="7931150" y="6472238"/>
          <p14:tracePt t="26146" x="7866063" y="6489700"/>
          <p14:tracePt t="26156" x="7866063" y="6497638"/>
          <p14:tracePt t="26163" x="7858125" y="6497638"/>
          <p14:tracePt t="26173" x="7850188" y="6497638"/>
          <p14:tracePt t="26178" x="7824788" y="6505575"/>
          <p14:tracePt t="26195" x="7816850" y="6505575"/>
          <p14:tracePt t="26206" x="7783513" y="6521450"/>
          <p14:tracePt t="26210" x="7759700" y="6530975"/>
          <p14:tracePt t="26223" x="7751763" y="6530975"/>
          <p14:tracePt t="26227" x="7702550" y="6554788"/>
          <p14:tracePt t="26242" x="7693025" y="6554788"/>
          <p14:tracePt t="26259" x="7685088" y="6562725"/>
          <p14:tracePt t="26282" x="7677150" y="6562725"/>
          <p14:tracePt t="27581" x="7677150" y="6570663"/>
          <p14:tracePt t="27603" x="7669213" y="6570663"/>
          <p14:tracePt t="27611" x="7661275" y="6580188"/>
          <p14:tracePt t="27627" x="7653338" y="6588125"/>
          <p14:tracePt t="27635" x="7627938" y="6596063"/>
          <p14:tracePt t="27642" x="7627938" y="6604000"/>
          <p14:tracePt t="27651" x="7620000" y="6604000"/>
          <p14:tracePt t="27658" x="7586663" y="6619875"/>
          <p14:tracePt t="27667" x="7578725" y="6627813"/>
          <p14:tracePt t="27683" x="7570788" y="6637338"/>
          <p14:tracePt t="27691" x="7546975" y="6661150"/>
          <p14:tracePt t="27699" x="7537450" y="6661150"/>
          <p14:tracePt t="27708" x="7521575" y="6669088"/>
          <p14:tracePt t="27715" x="7439025" y="6694488"/>
          <p14:tracePt t="27722" x="7415213" y="6694488"/>
          <p14:tracePt t="27731" x="7381875" y="6702425"/>
          <p14:tracePt t="27741" x="7185025" y="6702425"/>
          <p14:tracePt t="27747" x="7135813" y="6702425"/>
          <p14:tracePt t="27755" x="7078663" y="6702425"/>
          <p14:tracePt t="27763" x="6956425" y="6702425"/>
          <p14:tracePt t="27770" x="6907213" y="6694488"/>
          <p14:tracePt t="27779" x="6858000" y="6694488"/>
          <p14:tracePt t="27786" x="6808788" y="6694488"/>
          <p14:tracePt t="27794" x="6702425" y="6686550"/>
          <p14:tracePt t="27802" x="6677025" y="6686550"/>
          <p14:tracePt t="27811" x="6653213" y="6686550"/>
          <p14:tracePt t="27818" x="6580188" y="6686550"/>
          <p14:tracePt t="27826" x="6505575" y="6677025"/>
          <p14:tracePt t="27834" x="6497638" y="6669088"/>
          <p14:tracePt t="27842" x="6448425" y="6661150"/>
          <p14:tracePt t="27851" x="6440488" y="6653213"/>
          <p14:tracePt t="27858" x="6432550" y="6653213"/>
          <p14:tracePt t="27866" x="6423025" y="6645275"/>
          <p14:tracePt t="27875" x="6415088" y="6645275"/>
          <p14:tracePt t="27883" x="6407150" y="6645275"/>
          <p14:tracePt t="27891" x="6357938" y="6627813"/>
          <p14:tracePt t="27908" x="6342063" y="6619875"/>
          <p14:tracePt t="27914" x="6316663" y="6611938"/>
          <p14:tracePt t="27922" x="6308725" y="6611938"/>
          <p14:tracePt t="27962" x="6308725" y="6604000"/>
          <p14:tracePt t="28043" x="6308725" y="6596063"/>
          <p14:tracePt t="28091" x="6316663" y="6596063"/>
          <p14:tracePt t="28099" x="6316663" y="6588125"/>
          <p14:tracePt t="28499" x="6308725" y="6580188"/>
          <p14:tracePt t="28507" x="6308725" y="6570663"/>
          <p14:tracePt t="28515" x="6300788" y="6562725"/>
          <p14:tracePt t="28531" x="6292850" y="6546850"/>
          <p14:tracePt t="28555" x="6292850" y="6538913"/>
          <p14:tracePt t="28602" x="6267450" y="6530975"/>
          <p14:tracePt t="28610" x="6235700" y="6481763"/>
          <p14:tracePt t="28619" x="6210300" y="6448425"/>
          <p14:tracePt t="28627" x="6169025" y="6326188"/>
          <p14:tracePt t="28941" x="6161088" y="6334125"/>
          <p14:tracePt t="28948" x="6153150" y="6357938"/>
          <p14:tracePt t="28955" x="6137275" y="6391275"/>
          <p14:tracePt t="28963" x="6137275" y="6399213"/>
          <p14:tracePt t="28994" x="6137275" y="6407150"/>
          <p14:tracePt t="29003" x="6129338" y="6407150"/>
          <p14:tracePt t="29011" x="6129338" y="6399213"/>
          <p14:tracePt t="29043" x="6137275" y="6399213"/>
          <p14:tracePt t="29083" x="6145213" y="6399213"/>
          <p14:tracePt t="29090" x="6145213" y="6407150"/>
          <p14:tracePt t="29107" x="6153150" y="6407150"/>
          <p14:tracePt t="29122" x="6161088" y="6407150"/>
          <p14:tracePt t="29147" x="6169025" y="6407150"/>
          <p14:tracePt t="29154" x="6169025" y="6399213"/>
          <p14:tracePt t="29162" x="6178550" y="6399213"/>
          <p14:tracePt t="29171" x="6186488" y="6399213"/>
          <p14:tracePt t="29186" x="6194425" y="6391275"/>
          <p14:tracePt t="29194" x="6202363" y="6391275"/>
          <p14:tracePt t="29203" x="6210300" y="6391275"/>
          <p14:tracePt t="29211" x="6235700" y="6383338"/>
          <p14:tracePt t="29218" x="6243638" y="6383338"/>
          <p14:tracePt t="29243" x="6259513" y="6383338"/>
          <p14:tracePt t="29267" x="6267450" y="6383338"/>
          <p14:tracePt t="29291" x="6276975" y="6383338"/>
          <p14:tracePt t="29315" x="6284913" y="6391275"/>
          <p14:tracePt t="29459" x="6276975" y="6391275"/>
          <p14:tracePt t="29476" x="6267450" y="6399213"/>
          <p14:tracePt t="29491" x="6251575" y="6399213"/>
          <p14:tracePt t="29506" x="6235700" y="6399213"/>
          <p14:tracePt t="29515" x="6227763" y="6399213"/>
          <p14:tracePt t="29523" x="6194425" y="6399213"/>
          <p14:tracePt t="29531" x="6178550" y="6399213"/>
          <p14:tracePt t="29547" x="6169025" y="6391275"/>
          <p14:tracePt t="29555" x="6161088" y="6391275"/>
          <p14:tracePt t="29570" x="6145213" y="6391275"/>
          <p14:tracePt t="29747" x="6186488" y="6383338"/>
          <p14:tracePt t="29755" x="6194425" y="6357938"/>
          <p14:tracePt t="29763" x="6210300" y="6326188"/>
          <p14:tracePt t="29771" x="6218238" y="6202363"/>
          <p14:tracePt t="30091" x="6218238" y="6210300"/>
          <p14:tracePt t="30099" x="6218238" y="6218238"/>
          <p14:tracePt t="30107" x="6227763" y="6218238"/>
          <p14:tracePt t="30123" x="6227763" y="6227763"/>
          <p14:tracePt t="30138" x="6227763" y="6235700"/>
          <p14:tracePt t="30162" x="6218238" y="6243638"/>
          <p14:tracePt t="30187" x="6210300" y="6243638"/>
          <p14:tracePt t="30202" x="6202363" y="6243638"/>
          <p14:tracePt t="30210" x="6202363" y="6235700"/>
          <p14:tracePt t="30235" x="6194425" y="6235700"/>
          <p14:tracePt t="30259" x="6186488" y="6235700"/>
          <p14:tracePt t="30283" x="6178550" y="6235700"/>
          <p14:tracePt t="30298" x="6169025" y="6235700"/>
          <p14:tracePt t="30306" x="6129338" y="6227763"/>
          <p14:tracePt t="30314" x="6119813" y="6227763"/>
          <p14:tracePt t="30323" x="6111875" y="6227763"/>
          <p14:tracePt t="30330" x="6046788" y="6227763"/>
          <p14:tracePt t="30339" x="5973763" y="6218238"/>
          <p14:tracePt t="30346" x="5956300" y="6218238"/>
          <p14:tracePt t="30355" x="5857875" y="6218238"/>
          <p14:tracePt t="30362" x="5808663" y="6218238"/>
          <p14:tracePt t="30370" x="5759450" y="6227763"/>
          <p14:tracePt t="30378" x="5702300" y="6235700"/>
          <p14:tracePt t="30387" x="5554663" y="6259513"/>
          <p14:tracePt t="30394" x="5481638" y="6276975"/>
          <p14:tracePt t="30402" x="5399088" y="6292850"/>
          <p14:tracePt t="30410" x="5235575" y="6334125"/>
          <p14:tracePt t="30419" x="5153025" y="6350000"/>
          <p14:tracePt t="30426" x="4997450" y="6373813"/>
          <p14:tracePt t="30434" x="4849813" y="6415088"/>
          <p14:tracePt t="30443" x="4784725" y="6432550"/>
          <p14:tracePt t="30451" x="4735513" y="6448425"/>
          <p14:tracePt t="30459" x="4579938" y="6489700"/>
          <p14:tracePt t="30466" x="4522788" y="6497638"/>
          <p14:tracePt t="30476" x="4457700" y="6513513"/>
          <p14:tracePt t="30483" x="4302125" y="6538913"/>
          <p14:tracePt t="30491" x="4244975" y="6538913"/>
          <p14:tracePt t="30498" x="4178300" y="6546850"/>
          <p14:tracePt t="30508" x="4121150" y="6554788"/>
          <p14:tracePt t="30515" x="3892550" y="6580188"/>
          <p14:tracePt t="30525" x="3851275" y="6580188"/>
          <p14:tracePt t="30530" x="3802063" y="6588125"/>
          <p14:tracePt t="30541" x="3695700" y="6604000"/>
          <p14:tracePt t="30547" x="3662363" y="6604000"/>
          <p14:tracePt t="30558" x="3613150" y="6611938"/>
          <p14:tracePt t="30562" x="3514725" y="6611938"/>
          <p14:tracePt t="30575" x="3482975" y="6611938"/>
          <p14:tracePt t="30579" x="3416300" y="6611938"/>
          <p14:tracePt t="30591" x="3286125" y="6611938"/>
          <p14:tracePt t="30594" x="3211513" y="6604000"/>
          <p14:tracePt t="30608" x="3138488" y="6604000"/>
          <p14:tracePt t="30611" x="3055938" y="6596063"/>
          <p14:tracePt t="30625" x="2770188" y="6570663"/>
          <p14:tracePt t="30627" x="2703513" y="6562725"/>
          <p14:tracePt t="30641" x="2638425" y="6554788"/>
          <p14:tracePt t="30643" x="2532063" y="6546850"/>
          <p14:tracePt t="30658" x="2498725" y="6538913"/>
          <p14:tracePt t="30660" x="2482850" y="6530975"/>
          <p14:tracePt t="30675" x="2408238" y="6521450"/>
          <p14:tracePt t="30676" x="2384425" y="6521450"/>
          <p14:tracePt t="30683" x="2376488" y="6513513"/>
          <p14:tracePt t="30691" x="2301875" y="6489700"/>
          <p14:tracePt t="30698" x="2228850" y="6472238"/>
          <p14:tracePt t="30708" x="2220913" y="6464300"/>
          <p14:tracePt t="30715" x="2195513" y="6456363"/>
          <p14:tracePt t="30725" x="2146300" y="6440488"/>
          <p14:tracePt t="30730" x="2138363" y="6440488"/>
          <p14:tracePt t="30741" x="2130425" y="6432550"/>
          <p14:tracePt t="30747" x="2114550" y="6423025"/>
          <p14:tracePt t="30758" x="2105025" y="6423025"/>
          <p14:tracePt t="30770" x="2105025" y="6415088"/>
          <p14:tracePt t="30786" x="2105025" y="6407150"/>
          <p14:tracePt t="30795" x="2114550" y="6399213"/>
          <p14:tracePt t="30818" x="2130425" y="6391275"/>
          <p14:tracePt t="30826" x="2130425" y="6383338"/>
          <p14:tracePt t="30834" x="2138363" y="6383338"/>
          <p14:tracePt t="30843" x="2146300" y="6383338"/>
          <p14:tracePt t="30850" x="2179638" y="6365875"/>
          <p14:tracePt t="30859" x="2187575" y="6365875"/>
          <p14:tracePt t="30866" x="2195513" y="6365875"/>
          <p14:tracePt t="30877" x="2293938" y="6342063"/>
          <p14:tracePt t="30882" x="2351088" y="6342063"/>
          <p14:tracePt t="30890" x="2417763" y="6342063"/>
          <p14:tracePt t="30898" x="2679700" y="6326188"/>
          <p14:tracePt t="30909" x="2770188" y="6326188"/>
          <p14:tracePt t="30915" x="2843213" y="6308725"/>
          <p14:tracePt t="30922" x="2974975" y="6300788"/>
          <p14:tracePt t="30931" x="3024188" y="6292850"/>
          <p14:tracePt t="30938" x="3055938" y="6284913"/>
          <p14:tracePt t="30947" x="3097213" y="6276975"/>
          <p14:tracePt t="30955" x="3138488" y="6259513"/>
          <p14:tracePt t="30962" x="3146425" y="6259513"/>
          <p14:tracePt t="30970" x="3154363" y="6251575"/>
          <p14:tracePt t="30979" x="3170238" y="6243638"/>
          <p14:tracePt t="30987" x="3179763" y="6243638"/>
          <p14:tracePt t="31002" x="3187700" y="6235700"/>
          <p14:tracePt t="31011" x="3195638" y="6235700"/>
          <p14:tracePt t="31018" x="3203575" y="6235700"/>
          <p14:tracePt t="31026" x="3219450" y="6227763"/>
          <p14:tracePt t="31034" x="3228975" y="6218238"/>
          <p14:tracePt t="31043" x="3236913" y="6218238"/>
          <p14:tracePt t="31059" x="3286125" y="6194425"/>
          <p14:tracePt t="31066" x="3335338" y="6169025"/>
          <p14:tracePt t="31075" x="3343275" y="6161088"/>
          <p14:tracePt t="31083" x="3408363" y="6119813"/>
          <p14:tracePt t="31091" x="3433763" y="6111875"/>
          <p14:tracePt t="31098" x="3457575" y="6088063"/>
          <p14:tracePt t="31106" x="3548063" y="6046788"/>
          <p14:tracePt t="31115" x="3579813" y="6022975"/>
          <p14:tracePt t="31123" x="3597275" y="6005513"/>
          <p14:tracePt t="31130" x="3687763" y="5973763"/>
          <p14:tracePt t="31138" x="3711575" y="5956300"/>
          <p14:tracePt t="31147" x="3727450" y="5956300"/>
          <p14:tracePt t="31155" x="3867150" y="5915025"/>
          <p14:tracePt t="31162" x="3900488" y="5907088"/>
          <p14:tracePt t="31170" x="3941763" y="5899150"/>
          <p14:tracePt t="31179" x="3973513" y="5891213"/>
          <p14:tracePt t="31186" x="4079875" y="5875338"/>
          <p14:tracePt t="31194" x="4105275" y="5875338"/>
          <p14:tracePt t="31202" x="4129088" y="5865813"/>
          <p14:tracePt t="31211" x="4162425" y="5865813"/>
          <p14:tracePt t="31218" x="4178300" y="5865813"/>
          <p14:tracePt t="31234" x="4203700" y="5865813"/>
          <p14:tracePt t="31243" x="4211638" y="5865813"/>
          <p14:tracePt t="31259" x="4252913" y="5865813"/>
          <p14:tracePt t="31276" x="4260850" y="5865813"/>
          <p14:tracePt t="31290" x="4284663" y="5865813"/>
          <p14:tracePt t="31298" x="4294188" y="5865813"/>
          <p14:tracePt t="31315" x="4325938" y="5883275"/>
          <p14:tracePt t="31322" x="4325938" y="5891213"/>
          <p14:tracePt t="31330" x="4333875" y="5891213"/>
          <p14:tracePt t="31339" x="4359275" y="5964238"/>
          <p14:tracePt t="31347" x="4367213" y="5989638"/>
          <p14:tracePt t="31354" x="4367213" y="5997575"/>
          <p14:tracePt t="31362" x="4367213" y="6062663"/>
          <p14:tracePt t="31371" x="4367213" y="6072188"/>
          <p14:tracePt t="31379" x="4367213" y="6080125"/>
          <p14:tracePt t="31386" x="4367213" y="6096000"/>
          <p14:tracePt t="31394" x="4367213" y="6129338"/>
          <p14:tracePt t="31403" x="4367213" y="6137275"/>
          <p14:tracePt t="31418" x="4367213" y="6153150"/>
          <p14:tracePt t="31434" x="4367213" y="6161088"/>
          <p14:tracePt t="31450" x="4359275" y="6169025"/>
          <p14:tracePt t="31459" x="4351338" y="6169025"/>
          <p14:tracePt t="31467" x="4318000" y="6186488"/>
          <p14:tracePt t="31476" x="4310063" y="6194425"/>
          <p14:tracePt t="31490" x="4276725" y="6218238"/>
          <p14:tracePt t="31499" x="4268788" y="6227763"/>
          <p14:tracePt t="31509" x="4260850" y="6227763"/>
          <p14:tracePt t="31515" x="4235450" y="6235700"/>
          <p14:tracePt t="31522" x="4219575" y="6251575"/>
          <p14:tracePt t="31530" x="4203700" y="6251575"/>
          <p14:tracePt t="31547" x="4162425" y="6267450"/>
          <p14:tracePt t="31554" x="4154488" y="6267450"/>
          <p14:tracePt t="31562" x="4146550" y="6267450"/>
          <p14:tracePt t="31571" x="4079875" y="6267450"/>
          <p14:tracePt t="31579" x="4056063" y="6267450"/>
          <p14:tracePt t="31586" x="4040188" y="6267450"/>
          <p14:tracePt t="31594" x="3973513" y="6267450"/>
          <p14:tracePt t="31602" x="3949700" y="6267450"/>
          <p14:tracePt t="31611" x="3932238" y="6259513"/>
          <p14:tracePt t="31619" x="3908425" y="6251575"/>
          <p14:tracePt t="31626" x="3794125" y="6210300"/>
          <p14:tracePt t="31634" x="3768725" y="6210300"/>
          <p14:tracePt t="31643" x="3752850" y="6202363"/>
          <p14:tracePt t="31650" x="3687763" y="6186488"/>
          <p14:tracePt t="31659" x="3678238" y="6178550"/>
          <p14:tracePt t="31667" x="3670300" y="6178550"/>
          <p14:tracePt t="31676" x="3662363" y="6178550"/>
          <p14:tracePt t="31682" x="3654425" y="6178550"/>
          <p14:tracePt t="31691" x="3654425" y="6169025"/>
          <p14:tracePt t="31698" x="3646488" y="6161088"/>
          <p14:tracePt t="31709" x="3629025" y="6145213"/>
          <p14:tracePt t="31715" x="3621088" y="6129338"/>
          <p14:tracePt t="31731" x="3613150" y="6054725"/>
          <p14:tracePt t="31738" x="3613150" y="6013450"/>
          <p14:tracePt t="31747" x="3613150" y="5981700"/>
          <p14:tracePt t="31755" x="3621088" y="5883275"/>
          <p14:tracePt t="31762" x="3621088" y="5849938"/>
          <p14:tracePt t="31770" x="3629025" y="5800725"/>
          <p14:tracePt t="31779" x="3646488" y="5719763"/>
          <p14:tracePt t="31786" x="3646488" y="5694363"/>
          <p14:tracePt t="31794" x="3670300" y="5603875"/>
          <p14:tracePt t="31802" x="3687763" y="5546725"/>
          <p14:tracePt t="31811" x="3695700" y="5538788"/>
          <p14:tracePt t="31819" x="3695700" y="5522913"/>
          <p14:tracePt t="31826" x="3727450" y="5497513"/>
          <p14:tracePt t="31834" x="3752850" y="5489575"/>
          <p14:tracePt t="31843" x="3760788" y="5481638"/>
          <p14:tracePt t="31851" x="3786188" y="5473700"/>
          <p14:tracePt t="31860" x="3859213" y="5473700"/>
          <p14:tracePt t="31866" x="3892550" y="5473700"/>
          <p14:tracePt t="31876" x="3908425" y="5473700"/>
          <p14:tracePt t="31883" x="4048125" y="5489575"/>
          <p14:tracePt t="31891" x="4087813" y="5497513"/>
          <p14:tracePt t="31898" x="4113213" y="5514975"/>
          <p14:tracePt t="31909" x="4195763" y="5546725"/>
          <p14:tracePt t="31915" x="4219575" y="5564188"/>
          <p14:tracePt t="31923" x="4244975" y="5580063"/>
          <p14:tracePt t="31931" x="4325938" y="5629275"/>
          <p14:tracePt t="31938" x="4341813" y="5645150"/>
          <p14:tracePt t="31947" x="4341813" y="5653088"/>
          <p14:tracePt t="31955" x="4351338" y="5661025"/>
          <p14:tracePt t="31962" x="4375150" y="5727700"/>
          <p14:tracePt t="31970" x="4375150" y="5743575"/>
          <p14:tracePt t="31979" x="4383088" y="5768975"/>
          <p14:tracePt t="31987" x="4408488" y="5915025"/>
          <p14:tracePt t="31994" x="4408488" y="5956300"/>
          <p14:tracePt t="32002" x="4408488" y="5997575"/>
          <p14:tracePt t="32011" x="4408488" y="6111875"/>
          <p14:tracePt t="32018" x="4408488" y="6161088"/>
          <p14:tracePt t="32026" x="4391025" y="6202363"/>
          <p14:tracePt t="32034" x="4351338" y="6292850"/>
          <p14:tracePt t="32043" x="4325938" y="6326188"/>
          <p14:tracePt t="32050" x="4318000" y="6350000"/>
          <p14:tracePt t="32059" x="4260850" y="6415088"/>
          <p14:tracePt t="32066" x="4211638" y="6456363"/>
          <p14:tracePt t="32076" x="4186238" y="6464300"/>
          <p14:tracePt t="32082" x="4162425" y="6472238"/>
          <p14:tracePt t="32091" x="4087813" y="6472238"/>
          <p14:tracePt t="32098" x="4064000" y="6472238"/>
          <p14:tracePt t="32108" x="4048125" y="6472238"/>
          <p14:tracePt t="32114" x="3957638" y="6448425"/>
          <p14:tracePt t="32125" x="3932238" y="6448425"/>
          <p14:tracePt t="32130" x="3908425" y="6432550"/>
          <p14:tracePt t="32141" x="3851275" y="6391275"/>
          <p14:tracePt t="32147" x="3833813" y="6383338"/>
          <p14:tracePt t="32158" x="3794125" y="6342063"/>
          <p14:tracePt t="32162" x="3760788" y="6267450"/>
          <p14:tracePt t="32175" x="3744913" y="6243638"/>
          <p14:tracePt t="32179" x="3736975" y="6210300"/>
          <p14:tracePt t="32192" x="3736975" y="6169025"/>
          <p14:tracePt t="32194" x="3703638" y="5997575"/>
          <p14:tracePt t="32208" x="3703638" y="5948363"/>
          <p14:tracePt t="32211" x="3703638" y="5915025"/>
          <p14:tracePt t="32225" x="3703638" y="5818188"/>
          <p14:tracePt t="32227" x="3703638" y="5784850"/>
          <p14:tracePt t="32242" x="3711575" y="5759450"/>
          <p14:tracePt t="32244" x="3752850" y="5661025"/>
          <p14:tracePt t="32258" x="3768725" y="5629275"/>
          <p14:tracePt t="32260" x="3776663" y="5595938"/>
          <p14:tracePt t="32275" x="3843338" y="5489575"/>
          <p14:tracePt t="32276" x="3851275" y="5456238"/>
          <p14:tracePt t="32283" x="3875088" y="5424488"/>
          <p14:tracePt t="32291" x="3932238" y="5326063"/>
          <p14:tracePt t="32298" x="3957638" y="5284788"/>
          <p14:tracePt t="32308" x="4014788" y="5186363"/>
          <p14:tracePt t="32315" x="4040188" y="5162550"/>
          <p14:tracePt t="32325" x="4071938" y="5087938"/>
          <p14:tracePt t="32330" x="4087813" y="5064125"/>
          <p14:tracePt t="32342" x="4097338" y="5056188"/>
          <p14:tracePt t="32347" x="4105275" y="5014913"/>
          <p14:tracePt t="32371" x="4113213" y="5006975"/>
          <p14:tracePt t="32386" x="4113213" y="4997450"/>
          <p14:tracePt t="32475" x="4113213" y="5006975"/>
          <p14:tracePt t="32498" x="4113213" y="5022850"/>
          <p14:tracePt t="32515" x="4113213" y="5030788"/>
          <p14:tracePt t="32522" x="4113213" y="5056188"/>
          <p14:tracePt t="32530" x="4121150" y="5056188"/>
          <p14:tracePt t="32538" x="4121150" y="5064125"/>
          <p14:tracePt t="32547" x="4121150" y="5072063"/>
          <p14:tracePt t="32562" x="4129088" y="5080000"/>
          <p14:tracePt t="32602" x="4129088" y="5087938"/>
          <p14:tracePt t="32611" x="4137025" y="5087938"/>
          <p14:tracePt t="32643" x="4137025" y="5095875"/>
          <p14:tracePt t="32666" x="4137025" y="5103813"/>
          <p14:tracePt t="32676" x="4129088" y="5121275"/>
          <p14:tracePt t="32682" x="4129088" y="5129213"/>
          <p14:tracePt t="32690" x="4121150" y="5129213"/>
          <p14:tracePt t="32698" x="4121150" y="5137150"/>
          <p14:tracePt t="32707" x="4071938" y="5178425"/>
          <p14:tracePt t="32714" x="4048125" y="5194300"/>
          <p14:tracePt t="32723" x="4040188" y="5202238"/>
          <p14:tracePt t="32730" x="3924300" y="5251450"/>
          <p14:tracePt t="32739" x="3916363" y="5251450"/>
          <p14:tracePt t="32746" x="3908425" y="5251450"/>
          <p14:tracePt t="32754" x="3883025" y="5260975"/>
          <p14:tracePt t="32770" x="3875088" y="5260975"/>
          <p14:tracePt t="32786" x="3867150" y="5260975"/>
          <p14:tracePt t="32802" x="3859213" y="5260975"/>
          <p14:tracePt t="32811" x="3833813" y="5260975"/>
          <p14:tracePt t="32826" x="3825875" y="5251450"/>
          <p14:tracePt t="32834" x="3776663" y="5243513"/>
          <p14:tracePt t="32859" x="3752850" y="5235575"/>
          <p14:tracePt t="32866" x="3744913" y="5235575"/>
          <p14:tracePt t="32882" x="3727450" y="5227638"/>
          <p14:tracePt t="32907" x="3719513" y="5227638"/>
          <p14:tracePt t="32915" x="3711575" y="5227638"/>
          <p14:tracePt t="32922" x="3703638" y="5219700"/>
          <p14:tracePt t="32930" x="3695700" y="5219700"/>
          <p14:tracePt t="32947" x="3687763" y="5219700"/>
          <p14:tracePt t="32962" x="3687763" y="5211763"/>
          <p14:tracePt t="32971" x="3678238" y="5211763"/>
          <p14:tracePt t="32986" x="3670300" y="5211763"/>
          <p14:tracePt t="33010" x="3662363" y="5202238"/>
          <p14:tracePt t="33179" x="3654425" y="5202238"/>
          <p14:tracePt t="33187" x="3654425" y="5211763"/>
          <p14:tracePt t="33219" x="3654425" y="5227638"/>
          <p14:tracePt t="33242" x="3646488" y="5227638"/>
          <p14:tracePt t="33307" x="3646488" y="5219700"/>
          <p14:tracePt t="33314" x="3638550" y="5211763"/>
          <p14:tracePt t="33323" x="3629025" y="5178425"/>
          <p14:tracePt t="33330" x="3621088" y="5170488"/>
          <p14:tracePt t="33339" x="3613150" y="5153025"/>
          <p14:tracePt t="33346" x="3589338" y="5095875"/>
          <p14:tracePt t="33354" x="3571875" y="5064125"/>
          <p14:tracePt t="33362" x="3571875" y="5038725"/>
          <p14:tracePt t="33371" x="3556000" y="4973638"/>
          <p14:tracePt t="33378" x="3556000" y="4957763"/>
          <p14:tracePt t="33386" x="3556000" y="4940300"/>
          <p14:tracePt t="33394" x="3556000" y="4841875"/>
          <p14:tracePt t="33403" x="3556000" y="4833938"/>
          <p14:tracePt t="33410" x="3556000" y="4826000"/>
          <p14:tracePt t="33419" x="3597275" y="4760913"/>
          <p14:tracePt t="33427" x="3605213" y="4752975"/>
          <p14:tracePt t="33435" x="3605213" y="4743450"/>
          <p14:tracePt t="33443" x="3629025" y="4727575"/>
          <p14:tracePt t="33450" x="3662363" y="4694238"/>
          <p14:tracePt t="33459" x="3678238" y="4694238"/>
          <p14:tracePt t="33467" x="3687763" y="4686300"/>
          <p14:tracePt t="33474" x="3719513" y="4662488"/>
          <p14:tracePt t="33483" x="3736975" y="4662488"/>
          <p14:tracePt t="33499" x="3802063" y="4654550"/>
          <p14:tracePt t="33514" x="3810000" y="4654550"/>
          <p14:tracePt t="33522" x="3833813" y="4654550"/>
          <p14:tracePt t="33531" x="3843338" y="4654550"/>
          <p14:tracePt t="33538" x="3859213" y="4662488"/>
          <p14:tracePt t="33546" x="3892550" y="4670425"/>
          <p14:tracePt t="33554" x="3949700" y="4686300"/>
          <p14:tracePt t="33563" x="3973513" y="4694238"/>
          <p14:tracePt t="33570" x="3998913" y="4703763"/>
          <p14:tracePt t="33578" x="4048125" y="4727575"/>
          <p14:tracePt t="33587" x="4079875" y="4735513"/>
          <p14:tracePt t="33595" x="4087813" y="4743450"/>
          <p14:tracePt t="33602" x="4113213" y="4768850"/>
          <p14:tracePt t="33610" x="4121150" y="4768850"/>
          <p14:tracePt t="33618" x="4129088" y="4776788"/>
          <p14:tracePt t="33628" x="4154488" y="4810125"/>
          <p14:tracePt t="33634" x="4162425" y="4818063"/>
          <p14:tracePt t="33644" x="4170363" y="4826000"/>
          <p14:tracePt t="33651" x="4178300" y="4891088"/>
          <p14:tracePt t="33660" x="4178300" y="4916488"/>
          <p14:tracePt t="33666" x="4178300" y="4940300"/>
          <p14:tracePt t="33675" x="4178300" y="5022850"/>
          <p14:tracePt t="33683" x="4178300" y="5103813"/>
          <p14:tracePt t="33691" x="4170363" y="5145088"/>
          <p14:tracePt t="33698" x="4170363" y="5162550"/>
          <p14:tracePt t="33706" x="4162425" y="5235575"/>
          <p14:tracePt t="33714" x="4154488" y="5251450"/>
          <p14:tracePt t="33731" x="4129088" y="5284788"/>
          <p14:tracePt t="33739" x="4121150" y="5284788"/>
          <p14:tracePt t="33746" x="4121150" y="5292725"/>
          <p14:tracePt t="33754" x="4064000" y="5326063"/>
          <p14:tracePt t="33771" x="4048125" y="5334000"/>
          <p14:tracePt t="33786" x="4022725" y="5349875"/>
          <p14:tracePt t="33795" x="4014788" y="5357813"/>
          <p14:tracePt t="33802" x="4006850" y="5357813"/>
          <p14:tracePt t="33810" x="3957638" y="5375275"/>
          <p14:tracePt t="33818" x="3949700" y="5375275"/>
          <p14:tracePt t="33828" x="3941763" y="5375275"/>
          <p14:tracePt t="33834" x="3867150" y="5383213"/>
          <p14:tracePt t="33844" x="3843338" y="5383213"/>
          <p14:tracePt t="33850" x="3825875" y="5383213"/>
          <p14:tracePt t="33859" x="3736975" y="5383213"/>
          <p14:tracePt t="33866" x="3719513" y="5383213"/>
          <p14:tracePt t="33882" x="3695700" y="5375275"/>
          <p14:tracePt t="33891" x="3687763" y="5375275"/>
          <p14:tracePt t="33906" x="3687763" y="5367338"/>
          <p14:tracePt t="33947" x="3687763" y="5357813"/>
          <p14:tracePt t="33962" x="3687763" y="5349875"/>
          <p14:tracePt t="36997" x="3711575" y="5341938"/>
          <p14:tracePt t="37004" x="3736975" y="5341938"/>
          <p14:tracePt t="37028" x="3760788" y="5341938"/>
          <p14:tracePt t="37035" x="3768725" y="5341938"/>
          <p14:tracePt t="37051" x="3786188" y="5341938"/>
          <p14:tracePt t="37067" x="3794125" y="5341938"/>
          <p14:tracePt t="37090" x="3802063" y="5341938"/>
          <p14:tracePt t="37123" x="3810000" y="5334000"/>
          <p14:tracePt t="37155" x="3817938" y="5334000"/>
          <p14:tracePt t="37178" x="3883025" y="5334000"/>
          <p14:tracePt t="37187" x="3892550" y="5341938"/>
          <p14:tracePt t="37195" x="3916363" y="5341938"/>
          <p14:tracePt t="37203" x="3949700" y="5349875"/>
          <p14:tracePt t="37211" x="4071938" y="5357813"/>
          <p14:tracePt t="37218" x="4137025" y="5367338"/>
          <p14:tracePt t="37229" x="4219575" y="5375275"/>
          <p14:tracePt t="37234" x="4416425" y="5399088"/>
          <p14:tracePt t="37242" x="4514850" y="5399088"/>
          <p14:tracePt t="37250" x="4621213" y="5407025"/>
          <p14:tracePt t="37259" x="4924425" y="5440363"/>
          <p14:tracePt t="37267" x="5064125" y="5448300"/>
          <p14:tracePt t="37274" x="5227638" y="5465763"/>
          <p14:tracePt t="37282" x="6062663" y="5538788"/>
          <p14:tracePt t="37291" x="6210300" y="5554663"/>
          <p14:tracePt t="37299" x="6357938" y="5580063"/>
          <p14:tracePt t="37306" x="6513513" y="5603875"/>
          <p14:tracePt t="37314" x="6873875" y="5653088"/>
          <p14:tracePt t="37322" x="7021513" y="5670550"/>
          <p14:tracePt t="37331" x="7324725" y="5710238"/>
          <p14:tracePt t="37338" x="7578725" y="5751513"/>
          <p14:tracePt t="37346" x="7685088" y="5776913"/>
          <p14:tracePt t="37355" x="7800975" y="5800725"/>
          <p14:tracePt t="37363" x="8005763" y="5849938"/>
          <p14:tracePt t="37370" x="8078788" y="5865813"/>
          <p14:tracePt t="37378" x="8151813" y="5883275"/>
          <p14:tracePt t="37386" x="8283575" y="5924550"/>
          <p14:tracePt t="37395" x="8348663" y="5940425"/>
          <p14:tracePt t="37402" x="8389938" y="5956300"/>
          <p14:tracePt t="37411" x="8537575" y="5997575"/>
          <p14:tracePt t="37419" x="8562975" y="6013450"/>
          <p14:tracePt t="37428" x="8578850" y="6013450"/>
          <p14:tracePt t="37434" x="8586788" y="6013450"/>
          <p14:tracePt t="37443" x="8636000" y="6022975"/>
          <p14:tracePt t="37450" x="8659813" y="6022975"/>
          <p14:tracePt t="37460" x="8677275" y="6030913"/>
          <p14:tracePt t="37466" x="8742363" y="6038850"/>
          <p14:tracePt t="37476" x="8767763" y="6038850"/>
          <p14:tracePt t="37482" x="8775700" y="6038850"/>
          <p14:tracePt t="37493" x="8832850" y="6038850"/>
          <p14:tracePt t="37498" x="8905875" y="6038850"/>
          <p14:tracePt t="37510" x="8931275" y="6038850"/>
          <p14:tracePt t="37514" x="9012238" y="6038850"/>
          <p14:tracePt t="37527" x="9053513" y="6038850"/>
          <p14:tracePt t="37530" x="9086850" y="6038850"/>
          <p14:tracePt t="37543" x="9120188" y="6038850"/>
          <p14:tracePt t="37546" x="9217025" y="6038850"/>
          <p14:tracePt t="37560" x="9258300" y="6038850"/>
          <p14:tracePt t="37562" x="9299575" y="6038850"/>
          <p14:tracePt t="37577" x="9439275" y="6054725"/>
          <p14:tracePt t="37578" x="9488488" y="6062663"/>
          <p14:tracePt t="37593" x="9618663" y="6072188"/>
          <p14:tracePt t="37595" x="9667875" y="6080125"/>
          <p14:tracePt t="37610" x="9766300" y="6096000"/>
          <p14:tracePt t="37612" x="9791700" y="6096000"/>
          <p14:tracePt t="37626" x="9799638" y="6096000"/>
          <p14:tracePt t="37629" x="9799638" y="6103938"/>
          <p14:tracePt t="37667" x="9799638" y="6111875"/>
          <p14:tracePt t="37675" x="9750425" y="6178550"/>
          <p14:tracePt t="37683" x="9742488" y="6194425"/>
          <p14:tracePt t="37690" x="9717088" y="6235700"/>
          <p14:tracePt t="37699" x="9628188" y="6326188"/>
          <p14:tracePt t="37706" x="9578975" y="6365875"/>
          <p14:tracePt t="37714" x="9512300" y="6415088"/>
          <p14:tracePt t="37722" x="9340850" y="6497638"/>
          <p14:tracePt t="37731" x="9193213" y="6562725"/>
          <p14:tracePt t="37739" x="9120188" y="6588125"/>
          <p14:tracePt t="37746" x="8890000" y="6645275"/>
          <p14:tracePt t="37754" x="8767763" y="6669088"/>
          <p14:tracePt t="37763" x="8628063" y="6677025"/>
          <p14:tracePt t="37770" x="8332788" y="6686550"/>
          <p14:tracePt t="37778" x="8185150" y="6702425"/>
          <p14:tracePt t="37786" x="8054975" y="6702425"/>
          <p14:tracePt t="37795" x="7915275" y="6702425"/>
          <p14:tracePt t="37803" x="7350125" y="6686550"/>
          <p14:tracePt t="37811" x="7234238" y="6669088"/>
          <p14:tracePt t="37818" x="7135813" y="6661150"/>
          <p14:tracePt t="37828" x="6923088" y="6619875"/>
          <p14:tracePt t="37834" x="6834188" y="6596063"/>
          <p14:tracePt t="37843" x="6751638" y="6570663"/>
          <p14:tracePt t="37851" x="6588125" y="6521450"/>
          <p14:tracePt t="37859" x="6530975" y="6497638"/>
          <p14:tracePt t="37867" x="6481763" y="6481763"/>
          <p14:tracePt t="37878" x="6399213" y="6440488"/>
          <p14:tracePt t="37882" x="6334125" y="6391275"/>
          <p14:tracePt t="37898" x="6326188" y="6383338"/>
          <p14:tracePt t="37906" x="6300788" y="6350000"/>
          <p14:tracePt t="37923" x="6292850" y="6342063"/>
          <p14:tracePt t="37930" x="6292850" y="6334125"/>
          <p14:tracePt t="37938" x="6292850" y="6326188"/>
          <p14:tracePt t="37947" x="6292850" y="6276975"/>
          <p14:tracePt t="37955" x="6292850" y="6267450"/>
          <p14:tracePt t="37962" x="6292850" y="6259513"/>
          <p14:tracePt t="37970" x="6342063" y="6194425"/>
          <p14:tracePt t="37978" x="6399213" y="6129338"/>
          <p14:tracePt t="37986" x="6423025" y="6096000"/>
          <p14:tracePt t="37995" x="6464300" y="6072188"/>
          <p14:tracePt t="38002" x="6505575" y="6046788"/>
          <p14:tracePt t="38011" x="6653213" y="5973763"/>
          <p14:tracePt t="38018" x="6743700" y="5932488"/>
          <p14:tracePt t="38028" x="6842125" y="5891213"/>
          <p14:tracePt t="38034" x="7088188" y="5800725"/>
          <p14:tracePt t="38042" x="7161213" y="5768975"/>
          <p14:tracePt t="38050" x="7259638" y="5743575"/>
          <p14:tracePt t="38059" x="7677150" y="5580063"/>
          <p14:tracePt t="38067" x="7751763" y="5554663"/>
          <p14:tracePt t="38074" x="7850188" y="5530850"/>
          <p14:tracePt t="38082" x="8045450" y="5497513"/>
          <p14:tracePt t="38091" x="8128000" y="5489575"/>
          <p14:tracePt t="38098" x="8226425" y="5489575"/>
          <p14:tracePt t="38106" x="8488363" y="5489575"/>
          <p14:tracePt t="38114" x="8602663" y="5497513"/>
          <p14:tracePt t="38123" x="8726488" y="5514975"/>
          <p14:tracePt t="38130" x="8848725" y="5522913"/>
          <p14:tracePt t="38138" x="9421813" y="5603875"/>
          <p14:tracePt t="38146" x="9529763" y="5621338"/>
          <p14:tracePt t="38155" x="9636125" y="5637213"/>
          <p14:tracePt t="38162" x="9832975" y="5661025"/>
          <p14:tracePt t="38170" x="9906000" y="5661025"/>
          <p14:tracePt t="38179" x="9971088" y="5678488"/>
          <p14:tracePt t="38187" x="10110788" y="5694363"/>
          <p14:tracePt t="38195" x="10160000" y="5702300"/>
          <p14:tracePt t="38202" x="10225088" y="5710238"/>
          <p14:tracePt t="38212" x="10364788" y="5735638"/>
          <p14:tracePt t="38219" x="10414000" y="5751513"/>
          <p14:tracePt t="38227" x="10561638" y="5776913"/>
          <p14:tracePt t="38234" x="10626725" y="5800725"/>
          <p14:tracePt t="38244" x="10758488" y="5826125"/>
          <p14:tracePt t="38251" x="10807700" y="5834063"/>
          <p14:tracePt t="38261" x="10839450" y="5849938"/>
          <p14:tracePt t="38266" x="10922000" y="5875338"/>
          <p14:tracePt t="38277" x="10937875" y="5883275"/>
          <p14:tracePt t="38283" x="10937875" y="5891213"/>
          <p14:tracePt t="38294" x="10955338" y="5899150"/>
          <p14:tracePt t="38314" x="10963275" y="5924550"/>
          <p14:tracePt t="38323" x="10963275" y="5932488"/>
          <p14:tracePt t="38330" x="10971213" y="5981700"/>
          <p14:tracePt t="38338" x="10987088" y="6062663"/>
          <p14:tracePt t="38346" x="11004550" y="6088063"/>
          <p14:tracePt t="38355" x="11004550" y="6111875"/>
          <p14:tracePt t="38362" x="11012488" y="6129338"/>
          <p14:tracePt t="38370" x="11020425" y="6194425"/>
          <p14:tracePt t="38378" x="11020425" y="6202363"/>
          <p14:tracePt t="38387" x="11020425" y="6210300"/>
          <p14:tracePt t="38395" x="11012488" y="6251575"/>
          <p14:tracePt t="38402" x="11004550" y="6251575"/>
          <p14:tracePt t="38412" x="10995025" y="6259513"/>
          <p14:tracePt t="38419" x="10856913" y="6308725"/>
          <p14:tracePt t="38427" x="10807700" y="6316663"/>
          <p14:tracePt t="38434" x="10766425" y="6326188"/>
          <p14:tracePt t="38445" x="10602913" y="6350000"/>
          <p14:tracePt t="38451" x="10528300" y="6357938"/>
          <p14:tracePt t="38458" x="10429875" y="6357938"/>
          <p14:tracePt t="38466" x="10340975" y="6357938"/>
          <p14:tracePt t="38475" x="10094913" y="6383338"/>
          <p14:tracePt t="38483" x="9996488" y="6391275"/>
          <p14:tracePt t="38490" x="9906000" y="6391275"/>
          <p14:tracePt t="38498" x="9520238" y="6432550"/>
          <p14:tracePt t="38507" x="9439275" y="6432550"/>
          <p14:tracePt t="38515" x="9348788" y="6440488"/>
          <p14:tracePt t="38522" x="9128125" y="6440488"/>
          <p14:tracePt t="38530" x="9021763" y="6432550"/>
          <p14:tracePt t="38539" x="8913813" y="6415088"/>
          <p14:tracePt t="38547" x="8651875" y="6399213"/>
          <p14:tracePt t="38554" x="8545513" y="6399213"/>
          <p14:tracePt t="38562" x="8423275" y="6383338"/>
          <p14:tracePt t="38571" x="8316913" y="6365875"/>
          <p14:tracePt t="38579" x="8070850" y="6334125"/>
          <p14:tracePt t="38586" x="7832725" y="6284913"/>
          <p14:tracePt t="38595" x="7751763" y="6276975"/>
          <p14:tracePt t="38602" x="7669213" y="6259513"/>
          <p14:tracePt t="38612" x="7497763" y="6251575"/>
          <p14:tracePt t="38618" x="7431088" y="6243638"/>
          <p14:tracePt t="38627" x="7300913" y="6227763"/>
          <p14:tracePt t="38635" x="7251700" y="6218238"/>
          <p14:tracePt t="38644" x="7218363" y="6218238"/>
          <p14:tracePt t="38650" x="7112000" y="6218238"/>
          <p14:tracePt t="38661" x="7070725" y="6218238"/>
          <p14:tracePt t="38666" x="7038975" y="6218238"/>
          <p14:tracePt t="38678" x="6956425" y="6210300"/>
          <p14:tracePt t="38683" x="6915150" y="6210300"/>
          <p14:tracePt t="38694" x="6907213" y="6210300"/>
          <p14:tracePt t="38698" x="6834188" y="6194425"/>
          <p14:tracePt t="38711" x="6800850" y="6178550"/>
          <p14:tracePt t="38715" x="6792913" y="6178550"/>
          <p14:tracePt t="38727" x="6784975" y="6169025"/>
          <p14:tracePt t="38730" x="6775450" y="6161088"/>
          <p14:tracePt t="38747" x="6767513" y="6161088"/>
          <p14:tracePt t="38761" x="6767513" y="6145213"/>
          <p14:tracePt t="38770" x="6759575" y="6145213"/>
          <p14:tracePt t="38779" x="6751638" y="6103938"/>
          <p14:tracePt t="38786" x="6743700" y="6103938"/>
          <p14:tracePt t="38803" x="6743700" y="6096000"/>
          <p14:tracePt t="38812" x="6743700" y="6088063"/>
          <p14:tracePt t="38818" x="6743700" y="6080125"/>
          <p14:tracePt t="38835" x="6743700" y="6062663"/>
          <p14:tracePt t="38851" x="6743700" y="6054725"/>
          <p14:tracePt t="38858" x="6743700" y="6046788"/>
          <p14:tracePt t="38867" x="6759575" y="6022975"/>
          <p14:tracePt t="38883" x="6775450" y="5981700"/>
          <p14:tracePt t="38898" x="6784975" y="5973763"/>
          <p14:tracePt t="38906" x="6784975" y="5964238"/>
          <p14:tracePt t="38915" x="6792913" y="5924550"/>
          <p14:tracePt t="38922" x="6792913" y="5915025"/>
          <p14:tracePt t="38930" x="6800850" y="5907088"/>
          <p14:tracePt t="38938" x="6808788" y="5891213"/>
          <p14:tracePt t="38947" x="6808788" y="5875338"/>
          <p14:tracePt t="38955" x="6816725" y="5875338"/>
          <p14:tracePt t="38962" x="6834188" y="5842000"/>
          <p14:tracePt t="38971" x="6865938" y="5800725"/>
          <p14:tracePt t="38979" x="6873875" y="5800725"/>
          <p14:tracePt t="38987" x="6899275" y="5776913"/>
          <p14:tracePt t="38996" x="6907213" y="5768975"/>
          <p14:tracePt t="39012" x="6915150" y="5751513"/>
          <p14:tracePt t="39018" x="6923088" y="5751513"/>
          <p14:tracePt t="39043" x="6931025" y="5743575"/>
          <p14:tracePt t="39051" x="6940550" y="5743575"/>
          <p14:tracePt t="39058" x="6948488" y="5735638"/>
          <p14:tracePt t="39066" x="6980238" y="5719763"/>
          <p14:tracePt t="39075" x="6989763" y="5719763"/>
          <p14:tracePt t="39082" x="7013575" y="5710238"/>
          <p14:tracePt t="39090" x="7096125" y="5694363"/>
          <p14:tracePt t="39098" x="7119938" y="5678488"/>
          <p14:tracePt t="39107" x="7153275" y="5670550"/>
          <p14:tracePt t="39114" x="7267575" y="5653088"/>
          <p14:tracePt t="39122" x="7324725" y="5637213"/>
          <p14:tracePt t="39130" x="7399338" y="5637213"/>
          <p14:tracePt t="39139" x="7480300" y="5621338"/>
          <p14:tracePt t="39146" x="7988300" y="5588000"/>
          <p14:tracePt t="39155" x="8104188" y="5580063"/>
          <p14:tracePt t="39162" x="8210550" y="5564188"/>
          <p14:tracePt t="39171" x="8472488" y="5554663"/>
          <p14:tracePt t="39179" x="8578850" y="5546725"/>
          <p14:tracePt t="39187" x="8685213" y="5538788"/>
          <p14:tracePt t="39195" x="8947150" y="5522913"/>
          <p14:tracePt t="39202" x="9070975" y="5522913"/>
          <p14:tracePt t="39212" x="9209088" y="5522913"/>
          <p14:tracePt t="39218" x="9569450" y="5522913"/>
          <p14:tracePt t="39227" x="9872663" y="5522913"/>
          <p14:tracePt t="39234" x="9996488" y="5522913"/>
          <p14:tracePt t="39244" x="10110788" y="5522913"/>
          <p14:tracePt t="39250" x="10372725" y="5538788"/>
          <p14:tracePt t="39261" x="10496550" y="5546725"/>
          <p14:tracePt t="39266" x="10618788" y="5554663"/>
          <p14:tracePt t="39278" x="10848975" y="5588000"/>
          <p14:tracePt t="39282" x="10929938" y="5595938"/>
          <p14:tracePt t="39294" x="11020425" y="5629275"/>
          <p14:tracePt t="39298" x="11191875" y="5670550"/>
          <p14:tracePt t="39311" x="11233150" y="5686425"/>
          <p14:tracePt t="39314" x="11298238" y="5702300"/>
          <p14:tracePt t="39328" x="11380788" y="5751513"/>
          <p14:tracePt t="39330" x="11414125" y="5768975"/>
          <p14:tracePt t="39344" x="11463338" y="5818188"/>
          <p14:tracePt t="39346" x="11495088" y="5865813"/>
          <p14:tracePt t="39361" x="11503025" y="5875338"/>
          <p14:tracePt t="39363" x="11512550" y="5891213"/>
          <p14:tracePt t="39378" x="11520488" y="5899150"/>
          <p14:tracePt t="39379" x="11536363" y="5956300"/>
          <p14:tracePt t="39394" x="11536363" y="5964238"/>
          <p14:tracePt t="39396" x="11536363" y="5989638"/>
          <p14:tracePt t="39411" x="11528425" y="6046788"/>
          <p14:tracePt t="39412" x="11528425" y="6072188"/>
          <p14:tracePt t="39418" x="11528425" y="6103938"/>
          <p14:tracePt t="39428" x="11512550" y="6243638"/>
          <p14:tracePt t="39435" x="11503025" y="6276975"/>
          <p14:tracePt t="39444" x="11495088" y="6308725"/>
          <p14:tracePt t="39450" x="11453813" y="6407150"/>
          <p14:tracePt t="39461" x="11445875" y="6432550"/>
          <p14:tracePt t="39467" x="11430000" y="6448425"/>
          <p14:tracePt t="39478" x="11372850" y="6538913"/>
          <p14:tracePt t="39482" x="11331575" y="6570663"/>
          <p14:tracePt t="39494" x="11298238" y="6596063"/>
          <p14:tracePt t="39499" x="11266488" y="6611938"/>
          <p14:tracePt t="39511" x="11085513" y="6686550"/>
          <p14:tracePt t="39514" x="11044238" y="6694488"/>
          <p14:tracePt t="39528" x="10987088" y="6702425"/>
          <p14:tracePt t="39530" x="10864850" y="6726238"/>
          <p14:tracePt t="39544" x="10815638" y="6735763"/>
          <p14:tracePt t="39546" x="10758488" y="6743700"/>
          <p14:tracePt t="39561" x="10618788" y="6743700"/>
          <p14:tracePt t="39563" x="10561638" y="6743700"/>
          <p14:tracePt t="39578" x="10512425" y="6743700"/>
          <p14:tracePt t="39579" x="10380663" y="6743700"/>
          <p14:tracePt t="39594" x="10331450" y="6743700"/>
          <p14:tracePt t="39596" x="10282238" y="6743700"/>
          <p14:tracePt t="39611" x="10250488" y="6743700"/>
          <p14:tracePt t="39612" x="10086975" y="6743700"/>
          <p14:tracePt t="39618" x="10069513" y="6735763"/>
          <p14:tracePt t="39628" x="10028238" y="6735763"/>
          <p14:tracePt t="39635" x="9971088" y="6726238"/>
          <p14:tracePt t="39644" x="9947275" y="6718300"/>
          <p14:tracePt t="39650" x="9939338" y="6718300"/>
          <p14:tracePt t="39661" x="9890125" y="6710363"/>
          <p14:tracePt t="39667" x="9872663" y="6710363"/>
          <p14:tracePt t="39682" x="9864725" y="6710363"/>
          <p14:tracePt t="39795" x="9856788" y="6710363"/>
          <p14:tracePt t="39826" x="9856788" y="6702425"/>
          <p14:tracePt t="39835" x="9848850" y="6702425"/>
          <p14:tracePt t="39859" x="9848850" y="6694488"/>
          <p14:tracePt t="41669" x="9840913" y="6694488"/>
          <p14:tracePt t="41691" x="9840913" y="6686550"/>
          <p14:tracePt t="41715" x="9840913" y="6677025"/>
          <p14:tracePt t="41730" x="9832975" y="6677025"/>
          <p14:tracePt t="41739" x="9832975" y="6669088"/>
          <p14:tracePt t="41762" x="9823450" y="6669088"/>
          <p14:tracePt t="41795" x="9815513" y="6661150"/>
          <p14:tracePt t="41843" x="9807575" y="6653213"/>
          <p14:tracePt t="41875" x="9799638" y="6645275"/>
          <p14:tracePt t="41898" x="9791700" y="6645275"/>
          <p14:tracePt t="41907" x="9783763" y="6645275"/>
          <p14:tracePt t="41930" x="9783763" y="6637338"/>
          <p14:tracePt t="41947" x="9774238" y="6637338"/>
          <p14:tracePt t="41954" x="9766300" y="6637338"/>
          <p14:tracePt t="41963" x="9758363" y="6637338"/>
          <p14:tracePt t="41980" x="9734550" y="6637338"/>
          <p14:tracePt t="41987" x="9725025" y="6637338"/>
          <p14:tracePt t="41996" x="9693275" y="6627813"/>
          <p14:tracePt t="42003" x="9644063" y="6627813"/>
          <p14:tracePt t="42010" x="9618663" y="6627813"/>
          <p14:tracePt t="42018" x="9594850" y="6627813"/>
          <p14:tracePt t="42029" x="9569450" y="6627813"/>
          <p14:tracePt t="42035" x="9512300" y="6627813"/>
          <p14:tracePt t="42042" x="9488488" y="6627813"/>
          <p14:tracePt t="42050" x="9463088" y="6627813"/>
          <p14:tracePt t="42058" x="9405938" y="6653213"/>
          <p14:tracePt t="42067" x="9398000" y="6653213"/>
          <p14:tracePt t="42074" x="9374188" y="6653213"/>
          <p14:tracePt t="42082" x="9299575" y="6669088"/>
          <p14:tracePt t="42090" x="9291638" y="6669088"/>
          <p14:tracePt t="42099" x="9283700" y="6669088"/>
          <p14:tracePt t="42106" x="9258300" y="6677025"/>
          <p14:tracePt t="42123" x="9242425" y="6677025"/>
          <p14:tracePt t="42131" x="9209088" y="6694488"/>
          <p14:tracePt t="42138" x="9201150" y="6694488"/>
          <p14:tracePt t="42146" x="9177338" y="6702425"/>
          <p14:tracePt t="42155" x="9159875" y="6702425"/>
          <p14:tracePt t="42163" x="9078913" y="6718300"/>
          <p14:tracePt t="42170" x="9045575" y="6718300"/>
          <p14:tracePt t="42179" x="9004300" y="6726238"/>
          <p14:tracePt t="42186" x="8799513" y="6751638"/>
          <p14:tracePt t="42196" x="8750300" y="6759575"/>
          <p14:tracePt t="42202" x="8693150" y="6759575"/>
          <p14:tracePt t="42210" x="8529638" y="6775450"/>
          <p14:tracePt t="42219" x="8488363" y="6775450"/>
          <p14:tracePt t="42230" x="8423275" y="6784975"/>
          <p14:tracePt t="42234" x="8291513" y="6784975"/>
          <p14:tracePt t="42242" x="8242300" y="6784975"/>
          <p14:tracePt t="42251" x="8193088" y="6784975"/>
          <p14:tracePt t="42258" x="8161338" y="6784975"/>
          <p14:tracePt t="42267" x="8045450" y="6784975"/>
          <p14:tracePt t="42274" x="7964488" y="6767513"/>
          <p14:tracePt t="42282" x="7939088" y="6767513"/>
          <p14:tracePt t="42290" x="7840663" y="6767513"/>
          <p14:tracePt t="42299" x="7791450" y="6759575"/>
          <p14:tracePt t="42306" x="7759700" y="6759575"/>
          <p14:tracePt t="42314" x="7661275" y="6759575"/>
          <p14:tracePt t="42323" x="7627938" y="6759575"/>
          <p14:tracePt t="42331" x="7596188" y="6759575"/>
          <p14:tracePt t="42338" x="7480300" y="6759575"/>
          <p14:tracePt t="42346" x="7448550" y="6759575"/>
          <p14:tracePt t="42355" x="7415213" y="6759575"/>
          <p14:tracePt t="42363" x="7292975" y="6759575"/>
          <p14:tracePt t="42370" x="7267575" y="6759575"/>
          <p14:tracePt t="42379" x="7226300" y="6759575"/>
          <p14:tracePt t="42387" x="7210425" y="6759575"/>
          <p14:tracePt t="42396" x="7112000" y="6743700"/>
          <p14:tracePt t="42402" x="7070725" y="6735763"/>
          <p14:tracePt t="42411" x="7038975" y="6735763"/>
          <p14:tracePt t="42419" x="6956425" y="6718300"/>
          <p14:tracePt t="42428" x="6940550" y="6718300"/>
          <p14:tracePt t="42435" x="6923088" y="6718300"/>
          <p14:tracePt t="42445" x="6858000" y="6702425"/>
          <p14:tracePt t="42467" x="6850063" y="6694488"/>
          <p14:tracePt t="42475" x="6842125" y="6686550"/>
          <p14:tracePt t="42490" x="6842125" y="6677025"/>
          <p14:tracePt t="42514" x="6834188" y="6677025"/>
          <p14:tracePt t="42522" x="6834188" y="6669088"/>
          <p14:tracePt t="42538" x="6824663" y="6669088"/>
          <p14:tracePt t="42546" x="6792913" y="6653213"/>
          <p14:tracePt t="42554" x="6784975" y="6653213"/>
          <p14:tracePt t="42563" x="6775450" y="6645275"/>
          <p14:tracePt t="42570" x="6759575" y="6645275"/>
          <p14:tracePt t="42579" x="6751638" y="6637338"/>
          <p14:tracePt t="42586" x="6743700" y="6637338"/>
          <p14:tracePt t="42595" x="6702425" y="6627813"/>
          <p14:tracePt t="42603" x="6694488" y="6619875"/>
          <p14:tracePt t="42611" x="6686550" y="6619875"/>
          <p14:tracePt t="42618" x="6677025" y="6619875"/>
          <p14:tracePt t="42626" x="6627813" y="6611938"/>
          <p14:tracePt t="42635" x="6580188" y="6596063"/>
          <p14:tracePt t="42642" x="6554788" y="6596063"/>
          <p14:tracePt t="42650" x="6497638" y="6596063"/>
          <p14:tracePt t="42658" x="6472238" y="6596063"/>
          <p14:tracePt t="42667" x="6448425" y="6596063"/>
          <p14:tracePt t="42675" x="6383338" y="6588125"/>
          <p14:tracePt t="42682" x="6365875" y="6588125"/>
          <p14:tracePt t="42690" x="6357938" y="6588125"/>
          <p14:tracePt t="42699" x="6334125" y="6588125"/>
          <p14:tracePt t="42722" x="6326188" y="6588125"/>
          <p14:tracePt t="42948" x="6334125" y="6580188"/>
          <p14:tracePt t="42955" x="6365875" y="6530975"/>
          <p14:tracePt t="42963" x="6373813" y="6521450"/>
          <p14:tracePt t="42970" x="6383338" y="6481763"/>
          <p14:tracePt t="42980" x="6399213" y="6415088"/>
          <p14:tracePt t="43300" x="6407150" y="6415088"/>
          <p14:tracePt t="43308" x="6456363" y="6472238"/>
          <p14:tracePt t="43315" x="6472238" y="6489700"/>
          <p14:tracePt t="43323" x="6481763" y="6489700"/>
          <p14:tracePt t="43331" x="6489700" y="6489700"/>
          <p14:tracePt t="43347" x="6497638" y="6489700"/>
          <p14:tracePt t="43354" x="6530975" y="6513513"/>
          <p14:tracePt t="43451" x="6538913" y="6513513"/>
          <p14:tracePt t="44307" x="6530975" y="6513513"/>
          <p14:tracePt t="44315" x="6530975" y="6505575"/>
          <p14:tracePt t="46075" x="6530975" y="6497638"/>
          <p14:tracePt t="46099" x="6530975" y="6489700"/>
          <p14:tracePt t="46123" x="6521450" y="6489700"/>
          <p14:tracePt t="46147" x="6521450" y="6481763"/>
          <p14:tracePt t="46178" x="6521450" y="6464300"/>
          <p14:tracePt t="46195" x="6521450" y="6456363"/>
          <p14:tracePt t="46203" x="6513513" y="6456363"/>
          <p14:tracePt t="46227" x="6513513" y="6448425"/>
          <p14:tracePt t="46291" x="6497638" y="6448425"/>
          <p14:tracePt t="46298" x="6456363" y="6407150"/>
          <p14:tracePt t="46307" x="6448425" y="6383338"/>
          <p14:tracePt t="46314" x="6448425" y="6350000"/>
          <p14:tracePt t="46323" x="6440488" y="6334125"/>
          <p14:tracePt t="46331" x="6432550" y="6300788"/>
          <p14:tracePt t="46604" x="6432550" y="6308725"/>
          <p14:tracePt t="46611" x="6423025" y="6373813"/>
          <p14:tracePt t="46619" x="6423025" y="6383338"/>
          <p14:tracePt t="46659" x="6415088" y="6383338"/>
          <p14:tracePt t="46675" x="6423025" y="6383338"/>
          <p14:tracePt t="46931" x="6423025" y="6373813"/>
          <p14:tracePt t="46939" x="6423025" y="6365875"/>
          <p14:tracePt t="46948" x="6423025" y="6357938"/>
          <p14:tracePt t="46955" x="6423025" y="6259513"/>
          <p14:tracePt t="46964" x="6423025" y="6227763"/>
          <p14:tracePt t="46971" x="6415088" y="6194425"/>
          <p14:tracePt t="46978" x="6407150" y="6169025"/>
          <p14:tracePt t="46987" x="6365875" y="6096000"/>
          <p14:tracePt t="46994" x="6357938" y="6088063"/>
          <p14:tracePt t="47003" x="6350000" y="6072188"/>
          <p14:tracePt t="47010" x="6334125" y="6046788"/>
          <p14:tracePt t="47019" x="6326188" y="6038850"/>
          <p14:tracePt t="47283" x="6316663" y="6038850"/>
          <p14:tracePt t="47307" x="6316663" y="6046788"/>
          <p14:tracePt t="47331" x="6308725" y="6046788"/>
          <p14:tracePt t="47339" x="6300788" y="6054725"/>
          <p14:tracePt t="47363" x="6284913" y="6062663"/>
          <p14:tracePt t="47387" x="6276975" y="6072188"/>
          <p14:tracePt t="47394" x="6267450" y="6072188"/>
          <p14:tracePt t="47419" x="6259513" y="6080125"/>
          <p14:tracePt t="47442" x="6235700" y="6080125"/>
          <p14:tracePt t="47451" x="6227763" y="6088063"/>
          <p14:tracePt t="47483" x="6218238" y="6088063"/>
          <p14:tracePt t="47539" x="6210300" y="6096000"/>
          <p14:tracePt t="47563" x="6202363" y="6096000"/>
          <p14:tracePt t="47571" x="6202363" y="6103938"/>
          <p14:tracePt t="47651" x="6194425" y="6103938"/>
          <p14:tracePt t="47674" x="6194425" y="6119813"/>
          <p14:tracePt t="47698" x="6186488" y="6137275"/>
          <p14:tracePt t="47715" x="6186488" y="6145213"/>
          <p14:tracePt t="47722" x="6169025" y="6194425"/>
          <p14:tracePt t="47738" x="6161088" y="6202363"/>
          <p14:tracePt t="47748" x="6145213" y="6235700"/>
          <p14:tracePt t="47754" x="6137275" y="6243638"/>
          <p14:tracePt t="47764" x="6129338" y="6251575"/>
          <p14:tracePt t="47770" x="6119813" y="6284913"/>
          <p14:tracePt t="47778" x="6111875" y="6292850"/>
          <p14:tracePt t="47787" x="6103938" y="6292850"/>
          <p14:tracePt t="47794" x="6103938" y="6308725"/>
          <p14:tracePt t="47802" x="6054725" y="6357938"/>
          <p14:tracePt t="47810" x="6046788" y="6365875"/>
          <p14:tracePt t="47819" x="6038850" y="6365875"/>
          <p14:tracePt t="47827" x="5989638" y="6399213"/>
          <p14:tracePt t="47834" x="5964238" y="6407150"/>
          <p14:tracePt t="47842" x="5956300" y="6407150"/>
          <p14:tracePt t="47851" x="5865813" y="6448425"/>
          <p14:tracePt t="47858" x="5849938" y="6456363"/>
          <p14:tracePt t="47866" x="5808663" y="6472238"/>
          <p14:tracePt t="47874" x="5686425" y="6505575"/>
          <p14:tracePt t="47883" x="5653088" y="6513513"/>
          <p14:tracePt t="47891" x="5621338" y="6513513"/>
          <p14:tracePt t="47898" x="5505450" y="6521450"/>
          <p14:tracePt t="47906" x="5416550" y="6530975"/>
          <p14:tracePt t="47915" x="5367338" y="6530975"/>
          <p14:tracePt t="47922" x="5326063" y="6530975"/>
          <p14:tracePt t="47931" x="5202238" y="6530975"/>
          <p14:tracePt t="47938" x="5170488" y="6530975"/>
          <p14:tracePt t="47948" x="5121275" y="6521450"/>
          <p14:tracePt t="47954" x="5038725" y="6513513"/>
          <p14:tracePt t="47963" x="5014913" y="6505575"/>
          <p14:tracePt t="47970" x="4981575" y="6497638"/>
          <p14:tracePt t="47980" x="4932363" y="6489700"/>
          <p14:tracePt t="47987" x="4924425" y="6489700"/>
          <p14:tracePt t="48011" x="4924425" y="6481763"/>
          <p14:tracePt t="48026" x="4924425" y="6472238"/>
          <p14:tracePt t="48034" x="4948238" y="6464300"/>
          <p14:tracePt t="48050" x="4965700" y="6456363"/>
          <p14:tracePt t="48058" x="4989513" y="6440488"/>
          <p14:tracePt t="48075" x="4997450" y="6440488"/>
          <p14:tracePt t="48083" x="5046663" y="6432550"/>
          <p14:tracePt t="48098" x="5056188" y="6432550"/>
          <p14:tracePt t="48107" x="5080000" y="6432550"/>
          <p14:tracePt t="48122" x="5087938" y="6440488"/>
          <p14:tracePt t="48171" x="5087938" y="6448425"/>
          <p14:tracePt t="48186" x="5072063" y="6456363"/>
          <p14:tracePt t="48194" x="5064125" y="6456363"/>
          <p14:tracePt t="48202" x="5038725" y="6464300"/>
          <p14:tracePt t="48211" x="4940300" y="6472238"/>
          <p14:tracePt t="48218" x="4891088" y="6472238"/>
          <p14:tracePt t="48226" x="4849813" y="6472238"/>
          <p14:tracePt t="48234" x="4735513" y="6472238"/>
          <p14:tracePt t="48243" x="4686300" y="6472238"/>
          <p14:tracePt t="48250" x="4662488" y="6472238"/>
          <p14:tracePt t="48258" x="4645025" y="6464300"/>
          <p14:tracePt t="48266" x="4579938" y="6432550"/>
          <p14:tracePt t="48275" x="4538663" y="6391275"/>
          <p14:tracePt t="48282" x="4514850" y="6373813"/>
          <p14:tracePt t="48290" x="4481513" y="6308725"/>
          <p14:tracePt t="48298" x="4473575" y="6292850"/>
          <p14:tracePt t="48307" x="4465638" y="6276975"/>
          <p14:tracePt t="48315" x="4449763" y="6202363"/>
          <p14:tracePt t="48322" x="4449763" y="6161088"/>
          <p14:tracePt t="48332" x="4449763" y="6145213"/>
          <p14:tracePt t="48339" x="4449763" y="6072188"/>
          <p14:tracePt t="48346" x="4440238" y="6030913"/>
          <p14:tracePt t="48354" x="4440238" y="6013450"/>
          <p14:tracePt t="48365" x="4440238" y="5940425"/>
          <p14:tracePt t="48371" x="4457700" y="5875338"/>
          <p14:tracePt t="48378" x="4465638" y="5865813"/>
          <p14:tracePt t="48386" x="4481513" y="5849938"/>
          <p14:tracePt t="48394" x="4556125" y="5800725"/>
          <p14:tracePt t="48402" x="4605338" y="5776913"/>
          <p14:tracePt t="48411" x="4662488" y="5759450"/>
          <p14:tracePt t="48418" x="4849813" y="5702300"/>
          <p14:tracePt t="48426" x="4932363" y="5686425"/>
          <p14:tracePt t="48434" x="5006975" y="5670550"/>
          <p14:tracePt t="48443" x="5300663" y="5637213"/>
          <p14:tracePt t="48450" x="5375275" y="5637213"/>
          <p14:tracePt t="48458" x="5448300" y="5629275"/>
          <p14:tracePt t="48466" x="5522913" y="5629275"/>
          <p14:tracePt t="48475" x="5694363" y="5637213"/>
          <p14:tracePt t="48482" x="5768975" y="5645150"/>
          <p14:tracePt t="48490" x="5849938" y="5661025"/>
          <p14:tracePt t="48498" x="6072188" y="5719763"/>
          <p14:tracePt t="48507" x="6169025" y="5751513"/>
          <p14:tracePt t="48515" x="6267450" y="5776913"/>
          <p14:tracePt t="48523" x="6554788" y="5865813"/>
          <p14:tracePt t="48532" x="6611938" y="5891213"/>
          <p14:tracePt t="48539" x="6661150" y="5907088"/>
          <p14:tracePt t="48547" x="6743700" y="5956300"/>
          <p14:tracePt t="48555" x="6751638" y="5964238"/>
          <p14:tracePt t="48564" x="6751638" y="5973763"/>
          <p14:tracePt t="48571" x="6767513" y="6013450"/>
          <p14:tracePt t="48581" x="6767513" y="6038850"/>
          <p14:tracePt t="48586" x="6767513" y="6054725"/>
          <p14:tracePt t="48597" x="6767513" y="6088063"/>
          <p14:tracePt t="48603" x="6767513" y="6169025"/>
          <p14:tracePt t="48614" x="6767513" y="6194425"/>
          <p14:tracePt t="48618" x="6759575" y="6218238"/>
          <p14:tracePt t="48631" x="6702425" y="6300788"/>
          <p14:tracePt t="48635" x="6669088" y="6316663"/>
          <p14:tracePt t="48647" x="6645275" y="6350000"/>
          <p14:tracePt t="48650" x="6554788" y="6407150"/>
          <p14:tracePt t="48664" x="6432550" y="6456363"/>
          <p14:tracePt t="48667" x="6383338" y="6472238"/>
          <p14:tracePt t="48681" x="6227763" y="6505575"/>
          <p14:tracePt t="48682" x="6178550" y="6521450"/>
          <p14:tracePt t="48697" x="6119813" y="6538913"/>
          <p14:tracePt t="48699" x="6046788" y="6546850"/>
          <p14:tracePt t="48714" x="5899150" y="6554788"/>
          <p14:tracePt t="48716" x="5826125" y="6562725"/>
          <p14:tracePt t="48731" x="5751513" y="6562725"/>
          <p14:tracePt t="48732" x="5580063" y="6562725"/>
          <p14:tracePt t="48739" x="5522913" y="6562725"/>
          <p14:tracePt t="48747" x="5375275" y="6521450"/>
          <p14:tracePt t="48754" x="5243513" y="6464300"/>
          <p14:tracePt t="48764" x="5186363" y="6423025"/>
          <p14:tracePt t="48771" x="5145088" y="6399213"/>
          <p14:tracePt t="48781" x="5064125" y="6326188"/>
          <p14:tracePt t="48786" x="5030788" y="6284913"/>
          <p14:tracePt t="48797" x="5006975" y="6259513"/>
          <p14:tracePt t="48803" x="4948238" y="6169025"/>
          <p14:tracePt t="48814" x="4932363" y="6137275"/>
          <p14:tracePt t="48818" x="4924425" y="6111875"/>
          <p14:tracePt t="48831" x="4924425" y="6096000"/>
          <p14:tracePt t="48835" x="4916488" y="6013450"/>
          <p14:tracePt t="48847" x="4916488" y="6005513"/>
          <p14:tracePt t="48850" x="4916488" y="5997575"/>
          <p14:tracePt t="48864" x="4916488" y="5989638"/>
          <p14:tracePt t="48867" x="4916488" y="5981700"/>
          <p14:tracePt t="48882" x="4924425" y="5981700"/>
          <p14:tracePt t="48914" x="4932363" y="5973763"/>
          <p14:tracePt t="48971" x="4940300" y="5973763"/>
          <p14:tracePt t="48986" x="4940300" y="5956300"/>
          <p14:tracePt t="49002" x="4948238" y="5948363"/>
          <p14:tracePt t="49011" x="4957763" y="5915025"/>
          <p14:tracePt t="49018" x="4965700" y="5891213"/>
          <p14:tracePt t="49026" x="4965700" y="5883275"/>
          <p14:tracePt t="49034" x="4989513" y="5849938"/>
          <p14:tracePt t="49043" x="4997450" y="5842000"/>
          <p14:tracePt t="49050" x="5006975" y="5834063"/>
          <p14:tracePt t="49058" x="5030788" y="5808663"/>
          <p14:tracePt t="49066" x="5121275" y="5743575"/>
          <p14:tracePt t="49075" x="5153025" y="5719763"/>
          <p14:tracePt t="49082" x="5219700" y="5694363"/>
          <p14:tracePt t="49090" x="5349875" y="5637213"/>
          <p14:tracePt t="49098" x="5416550" y="5611813"/>
          <p14:tracePt t="49107" x="5572125" y="5572125"/>
          <p14:tracePt t="49115" x="5702300" y="5522913"/>
          <p14:tracePt t="49122" x="5751513" y="5505450"/>
          <p14:tracePt t="49132" x="5792788" y="5489575"/>
          <p14:tracePt t="49139" x="5857875" y="5465763"/>
          <p14:tracePt t="49146" x="5875338" y="5465763"/>
          <p14:tracePt t="49163" x="5875338" y="5456238"/>
          <p14:tracePt t="49227" x="5865813" y="5456238"/>
          <p14:tracePt t="49234" x="5857875" y="5448300"/>
          <p14:tracePt t="49242" x="5842000" y="5440363"/>
          <p14:tracePt t="49251" x="5826125" y="5432425"/>
          <p14:tracePt t="49259" x="5800725" y="5424488"/>
          <p14:tracePt t="49266" x="5735638" y="5383213"/>
          <p14:tracePt t="49274" x="5686425" y="5357813"/>
          <p14:tracePt t="49283" x="5645150" y="5341938"/>
          <p14:tracePt t="49291" x="5538788" y="5292725"/>
          <p14:tracePt t="49299" x="5424488" y="5251450"/>
          <p14:tracePt t="49307" x="5383213" y="5235575"/>
          <p14:tracePt t="49316" x="5341938" y="5227638"/>
          <p14:tracePt t="49323" x="5268913" y="5186363"/>
          <p14:tracePt t="49331" x="5251450" y="5186363"/>
          <p14:tracePt t="49338" x="5235575" y="5178425"/>
          <p14:tracePt t="49347" x="5202238" y="5153025"/>
          <p14:tracePt t="49355" x="5186363" y="5153025"/>
          <p14:tracePt t="49370" x="5153025" y="5137150"/>
          <p14:tracePt t="49379" x="5145088" y="5137150"/>
          <p14:tracePt t="49386" x="5113338" y="5113338"/>
          <p14:tracePt t="49395" x="5080000" y="5087938"/>
          <p14:tracePt t="49402" x="5072063" y="5087938"/>
          <p14:tracePt t="49411" x="5072063" y="5080000"/>
          <p14:tracePt t="49418" x="5064125" y="5080000"/>
          <p14:tracePt t="49427" x="5046663" y="5038725"/>
          <p14:tracePt t="49443" x="5038725" y="5022850"/>
          <p14:tracePt t="49450" x="5030788" y="4973638"/>
          <p14:tracePt t="49458" x="5030788" y="4957763"/>
          <p14:tracePt t="49466" x="5022850" y="4932363"/>
          <p14:tracePt t="49475" x="5014913" y="4859338"/>
          <p14:tracePt t="49482" x="5006975" y="4826000"/>
          <p14:tracePt t="49490" x="4997450" y="4752975"/>
          <p14:tracePt t="49498" x="4989513" y="4686300"/>
          <p14:tracePt t="49507" x="4989513" y="4662488"/>
          <p14:tracePt t="49515" x="4989513" y="4645025"/>
          <p14:tracePt t="49523" x="4989513" y="4621213"/>
          <p14:tracePt t="49531" x="5006975" y="4556125"/>
          <p14:tracePt t="49539" x="5014913" y="4538663"/>
          <p14:tracePt t="49546" x="5030788" y="4514850"/>
          <p14:tracePt t="49554" x="5095875" y="4473575"/>
          <p14:tracePt t="49562" x="5145088" y="4449763"/>
          <p14:tracePt t="49571" x="5194300" y="4432300"/>
          <p14:tracePt t="49578" x="5424488" y="4367213"/>
          <p14:tracePt t="49586" x="5481638" y="4359275"/>
          <p14:tracePt t="49594" x="5546725" y="4351338"/>
          <p14:tracePt t="49602" x="5694363" y="4341813"/>
          <p14:tracePt t="49611" x="5743575" y="4341813"/>
          <p14:tracePt t="49618" x="5776913" y="4341813"/>
          <p14:tracePt t="49626" x="5857875" y="4351338"/>
          <p14:tracePt t="49634" x="5899150" y="4359275"/>
          <p14:tracePt t="49643" x="5907088" y="4359275"/>
          <p14:tracePt t="49650" x="5932488" y="4383088"/>
          <p14:tracePt t="49658" x="6038850" y="4498975"/>
          <p14:tracePt t="49666" x="6062663" y="4530725"/>
          <p14:tracePt t="49675" x="6080125" y="4572000"/>
          <p14:tracePt t="49682" x="6145213" y="4670425"/>
          <p14:tracePt t="49690" x="6161088" y="4694238"/>
          <p14:tracePt t="49699" x="6169025" y="4735513"/>
          <p14:tracePt t="49707" x="6202363" y="4818063"/>
          <p14:tracePt t="49716" x="6210300" y="4859338"/>
          <p14:tracePt t="49722" x="6210300" y="4891088"/>
          <p14:tracePt t="49732" x="6210300" y="4965700"/>
          <p14:tracePt t="49739" x="6210300" y="4989513"/>
          <p14:tracePt t="49747" x="6194425" y="5030788"/>
          <p14:tracePt t="49754" x="6194425" y="5046663"/>
          <p14:tracePt t="49764" x="6161088" y="5072063"/>
          <p14:tracePt t="49771" x="6153150" y="5080000"/>
          <p14:tracePt t="49781" x="6145213" y="5080000"/>
          <p14:tracePt t="49786" x="6062663" y="5095875"/>
          <p14:tracePt t="49797" x="6022975" y="5095875"/>
          <p14:tracePt t="49803" x="5989638" y="5095875"/>
          <p14:tracePt t="49814" x="5842000" y="5113338"/>
          <p14:tracePt t="49818" x="5792788" y="5113338"/>
          <p14:tracePt t="49831" x="5719763" y="5113338"/>
          <p14:tracePt t="49835" x="5530850" y="5113338"/>
          <p14:tracePt t="49847" x="5432425" y="5113338"/>
          <p14:tracePt t="49850" x="5318125" y="5113338"/>
          <p14:tracePt t="49864" x="5103813" y="5113338"/>
          <p14:tracePt t="49867" x="4940300" y="5121275"/>
          <p14:tracePt t="49881" x="4891088" y="5121275"/>
          <p14:tracePt t="49882" x="4867275" y="5129213"/>
          <p14:tracePt t="49897" x="4826000" y="5137150"/>
          <p14:tracePt t="49900" x="4818063" y="5137150"/>
          <p14:tracePt t="49914" x="4810125" y="5137150"/>
          <p14:tracePt t="50042" x="4760913" y="5162550"/>
          <p14:tracePt t="50050" x="4752975" y="5162550"/>
          <p14:tracePt t="50058" x="4727575" y="5170488"/>
          <p14:tracePt t="50067" x="4629150" y="5194300"/>
          <p14:tracePt t="50074" x="4579938" y="5219700"/>
          <p14:tracePt t="50082" x="4522788" y="5243513"/>
          <p14:tracePt t="50091" x="4383088" y="5268913"/>
          <p14:tracePt t="50099" x="4310063" y="5276850"/>
          <p14:tracePt t="50106" x="4244975" y="5292725"/>
          <p14:tracePt t="50115" x="4056063" y="5310188"/>
          <p14:tracePt t="50122" x="3973513" y="5310188"/>
          <p14:tracePt t="50132" x="3776663" y="5318125"/>
          <p14:tracePt t="50138" x="3678238" y="5318125"/>
          <p14:tracePt t="50146" x="3482975" y="5318125"/>
          <p14:tracePt t="50155" x="3408363" y="5318125"/>
          <p14:tracePt t="50163" x="3343275" y="5318125"/>
          <p14:tracePt t="50170" x="3195638" y="5300663"/>
          <p14:tracePt t="50178" x="3130550" y="5292725"/>
          <p14:tracePt t="50186" x="3097213" y="5292725"/>
          <p14:tracePt t="50195" x="3014663" y="5276850"/>
          <p14:tracePt t="50202" x="2990850" y="5268913"/>
          <p14:tracePt t="50210" x="2982913" y="5268913"/>
          <p14:tracePt t="50218" x="2982913" y="5260975"/>
          <p14:tracePt t="50266" x="2982913" y="5251450"/>
          <p14:tracePt t="50291" x="2990850" y="5251450"/>
          <p14:tracePt t="50315" x="2990850" y="5243513"/>
          <p14:tracePt t="50323" x="3014663" y="5243513"/>
          <p14:tracePt t="50332" x="3024188" y="5243513"/>
          <p14:tracePt t="50371" x="3024188" y="5251450"/>
          <p14:tracePt t="50411" x="2998788" y="5260975"/>
          <p14:tracePt t="50418" x="2990850" y="5260975"/>
          <p14:tracePt t="50427" x="2941638" y="5260975"/>
          <p14:tracePt t="50434" x="2933700" y="5260975"/>
          <p14:tracePt t="50443" x="2884488" y="5260975"/>
          <p14:tracePt t="50450" x="2760663" y="5243513"/>
          <p14:tracePt t="50459" x="2687638" y="5227638"/>
          <p14:tracePt t="50466" x="2613025" y="5219700"/>
          <p14:tracePt t="50474" x="2408238" y="5178425"/>
          <p14:tracePt t="50482" x="2327275" y="5145088"/>
          <p14:tracePt t="50491" x="2252663" y="5121275"/>
          <p14:tracePt t="50499" x="2089150" y="5056188"/>
          <p14:tracePt t="50507" x="2016125" y="4997450"/>
          <p14:tracePt t="50516" x="1998663" y="4981575"/>
          <p14:tracePt t="50523" x="1982788" y="4965700"/>
          <p14:tracePt t="50530" x="1974850" y="4924425"/>
          <p14:tracePt t="50539" x="1966913" y="4916488"/>
          <p14:tracePt t="50546" x="1966913" y="4908550"/>
          <p14:tracePt t="50555" x="1966913" y="4833938"/>
          <p14:tracePt t="50562" x="1966913" y="4810125"/>
          <p14:tracePt t="50570" x="1982788" y="4776788"/>
          <p14:tracePt t="50578" x="2024063" y="4686300"/>
          <p14:tracePt t="50586" x="2039938" y="4654550"/>
          <p14:tracePt t="50595" x="2055813" y="4629150"/>
          <p14:tracePt t="50602" x="2195513" y="4489450"/>
          <p14:tracePt t="50610" x="2236788" y="4457700"/>
          <p14:tracePt t="50618" x="2286000" y="4432300"/>
          <p14:tracePt t="50627" x="2319338" y="4400550"/>
          <p14:tracePt t="50634" x="2441575" y="4359275"/>
          <p14:tracePt t="50642" x="2490788" y="4351338"/>
          <p14:tracePt t="50650" x="2532063" y="4341813"/>
          <p14:tracePt t="50659" x="2638425" y="4333875"/>
          <p14:tracePt t="50666" x="2671763" y="4333875"/>
          <p14:tracePt t="50674" x="2695575" y="4341813"/>
          <p14:tracePt t="50682" x="2809875" y="4400550"/>
          <p14:tracePt t="50691" x="2835275" y="4424363"/>
          <p14:tracePt t="50699" x="2859088" y="4449763"/>
          <p14:tracePt t="50706" x="2925763" y="4556125"/>
          <p14:tracePt t="50715" x="2949575" y="4587875"/>
          <p14:tracePt t="50723" x="2974975" y="4629150"/>
          <p14:tracePt t="50732" x="2998788" y="4686300"/>
          <p14:tracePt t="50738" x="3055938" y="4784725"/>
          <p14:tracePt t="50748" x="3089275" y="4826000"/>
          <p14:tracePt t="50755" x="3113088" y="4849813"/>
          <p14:tracePt t="50764" x="3154363" y="4916488"/>
          <p14:tracePt t="50770" x="3179763" y="4989513"/>
          <p14:tracePt t="50781" x="3187700" y="4997450"/>
          <p14:tracePt t="50787" x="3187700" y="5030788"/>
          <p14:tracePt t="50798" x="3187700" y="5038725"/>
          <p14:tracePt t="50802" x="3179763" y="5056188"/>
          <p14:tracePt t="50814" x="3113088" y="5113338"/>
          <p14:tracePt t="50819" x="3071813" y="5121275"/>
          <p14:tracePt t="50831" x="3032125" y="5137150"/>
          <p14:tracePt t="50834" x="2965450" y="5162550"/>
          <p14:tracePt t="50848" x="2817813" y="5186363"/>
          <p14:tracePt t="50851" x="2760663" y="5202238"/>
          <p14:tracePt t="50865" x="2687638" y="5211763"/>
          <p14:tracePt t="50866" x="2540000" y="5235575"/>
          <p14:tracePt t="50881" x="2506663" y="5235575"/>
          <p14:tracePt t="50883" x="2433638" y="5251450"/>
          <p14:tracePt t="50898" x="2384425" y="5260975"/>
          <p14:tracePt t="50914" x="2376488" y="5260975"/>
          <p14:tracePt t="50916" x="2351088" y="5260975"/>
          <p14:tracePt t="50932" x="2343150" y="5260975"/>
          <p14:tracePt t="50938" x="2319338" y="5260975"/>
          <p14:tracePt t="50955" x="2309813" y="5260975"/>
          <p14:tracePt t="50970" x="2301875" y="5260975"/>
          <p14:tracePt t="50987" x="2293938" y="5260975"/>
          <p14:tracePt t="51002" x="2293938" y="5251450"/>
          <p14:tracePt t="51131" x="2293938" y="5243513"/>
          <p14:tracePt t="51138" x="2286000" y="5243513"/>
          <p14:tracePt t="51146" x="2286000" y="5202238"/>
          <p14:tracePt t="51155" x="2286000" y="5194300"/>
          <p14:tracePt t="51170" x="2343150" y="5178425"/>
          <p14:tracePt t="51178" x="2359025" y="5178425"/>
          <p14:tracePt t="51187" x="2376488" y="5170488"/>
          <p14:tracePt t="51194" x="2400300" y="5170488"/>
          <p14:tracePt t="51202" x="2408238" y="5170488"/>
          <p14:tracePt t="51219" x="2408238" y="5178425"/>
          <p14:tracePt t="51234" x="2417763" y="5178425"/>
          <p14:tracePt t="53565" x="2408238" y="5170488"/>
          <p14:tracePt t="53579" x="2392363" y="5145088"/>
          <p14:tracePt t="53587" x="2384425" y="5121275"/>
          <p14:tracePt t="53595" x="2384425" y="5113338"/>
          <p14:tracePt t="53603" x="2384425" y="5103813"/>
          <p14:tracePt t="53611" x="2359025" y="5056188"/>
          <p14:tracePt t="53619" x="2335213" y="5030788"/>
          <p14:tracePt t="53627" x="2319338" y="4997450"/>
          <p14:tracePt t="53635" x="2236788" y="4899025"/>
          <p14:tracePt t="53643" x="2154238" y="4818063"/>
          <p14:tracePt t="53650" x="2122488" y="4792663"/>
          <p14:tracePt t="53658" x="2024063" y="4703763"/>
          <p14:tracePt t="53668" x="1990725" y="4670425"/>
          <p14:tracePt t="53675" x="1941513" y="4629150"/>
          <p14:tracePt t="53684" x="1917700" y="4605338"/>
          <p14:tracePt t="53690" x="1835150" y="4514850"/>
          <p14:tracePt t="53700" x="1801813" y="4473575"/>
          <p14:tracePt t="53706" x="1778000" y="4432300"/>
          <p14:tracePt t="53714" x="1712913" y="4341813"/>
          <p14:tracePt t="53722" x="1687513" y="4310063"/>
          <p14:tracePt t="53731" x="1655763" y="4235450"/>
          <p14:tracePt t="53738" x="1614488" y="4162425"/>
          <p14:tracePt t="53746" x="1614488" y="4154488"/>
          <p14:tracePt t="53754" x="1606550" y="4129088"/>
          <p14:tracePt t="53763" x="1606550" y="4079875"/>
          <p14:tracePt t="53778" x="1606550" y="4064000"/>
          <p14:tracePt t="53786" x="1606550" y="4030663"/>
          <p14:tracePt t="53795" x="1606550" y="4022725"/>
          <p14:tracePt t="53802" x="1614488" y="4014788"/>
          <p14:tracePt t="53811" x="1614488" y="4006850"/>
          <p14:tracePt t="53818" x="1630363" y="3924300"/>
          <p14:tracePt t="53827" x="1638300" y="3916363"/>
          <p14:tracePt t="53834" x="1638300" y="3900488"/>
          <p14:tracePt t="53843" x="1646238" y="3859213"/>
          <p14:tracePt t="53850" x="1655763" y="3851275"/>
          <p14:tracePt t="53858" x="1655763" y="3843338"/>
          <p14:tracePt t="53868" x="1655763" y="3833813"/>
          <p14:tracePt t="53874" x="1663700" y="3825875"/>
          <p14:tracePt t="53890" x="1671638" y="3817938"/>
          <p14:tracePt t="53922" x="1671638" y="3810000"/>
          <p14:tracePt t="53931" x="1679575" y="3810000"/>
          <p14:tracePt t="53947" x="1687513" y="3802063"/>
          <p14:tracePt t="53963" x="1695450" y="3794125"/>
          <p14:tracePt t="53970" x="1704975" y="3768725"/>
          <p14:tracePt t="53986" x="1712913" y="3760788"/>
          <p14:tracePt t="54002" x="1720850" y="3760788"/>
          <p14:tracePt t="54010" x="1720850" y="3752850"/>
          <p14:tracePt t="54027" x="1728788" y="3744913"/>
          <p14:tracePt t="54042" x="1736725" y="3744913"/>
          <p14:tracePt t="54050" x="1744663" y="3736975"/>
          <p14:tracePt t="54067" x="1744663" y="3727450"/>
          <p14:tracePt t="54074" x="1778000" y="3703638"/>
          <p14:tracePt t="54083" x="1778000" y="3695700"/>
          <p14:tracePt t="54091" x="1785938" y="3695700"/>
          <p14:tracePt t="54098" x="1793875" y="3687763"/>
          <p14:tracePt t="54114" x="1801813" y="3687763"/>
          <p14:tracePt t="54123" x="1811338" y="3678238"/>
          <p14:tracePt t="54130" x="1819275" y="3678238"/>
          <p14:tracePt t="54155" x="1827213" y="3678238"/>
          <p14:tracePt t="54219" x="1819275" y="3678238"/>
          <p14:tracePt t="54234" x="1811338" y="3678238"/>
          <p14:tracePt t="54242" x="1778000" y="3678238"/>
          <p14:tracePt t="54250" x="1770063" y="3678238"/>
          <p14:tracePt t="54259" x="1712913" y="3678238"/>
          <p14:tracePt t="54267" x="1704975" y="3678238"/>
          <p14:tracePt t="54274" x="1663700" y="3678238"/>
          <p14:tracePt t="54283" x="1565275" y="3654425"/>
          <p14:tracePt t="54291" x="1531938" y="3646488"/>
          <p14:tracePt t="54298" x="1500188" y="3646488"/>
          <p14:tracePt t="54306" x="1425575" y="3621088"/>
          <p14:tracePt t="54315" x="1409700" y="3621088"/>
          <p14:tracePt t="54323" x="1401763" y="3613150"/>
          <p14:tracePt t="54330" x="1360488" y="3579813"/>
          <p14:tracePt t="54338" x="1352550" y="3571875"/>
          <p14:tracePt t="54346" x="1311275" y="3514725"/>
          <p14:tracePt t="54355" x="1277938" y="3457575"/>
          <p14:tracePt t="54362" x="1254125" y="3424238"/>
          <p14:tracePt t="54370" x="1254125" y="3416300"/>
          <p14:tracePt t="54379" x="1228725" y="3343275"/>
          <p14:tracePt t="54387" x="1228725" y="3317875"/>
          <p14:tracePt t="54394" x="1220788" y="3294063"/>
          <p14:tracePt t="54402" x="1220788" y="3268663"/>
          <p14:tracePt t="54411" x="1220788" y="3170238"/>
          <p14:tracePt t="54419" x="1228725" y="3154363"/>
          <p14:tracePt t="54426" x="1228725" y="3130550"/>
          <p14:tracePt t="54434" x="1293813" y="3032125"/>
          <p14:tracePt t="54443" x="1311275" y="2998788"/>
          <p14:tracePt t="54451" x="1327150" y="2982913"/>
          <p14:tracePt t="54458" x="1392238" y="2933700"/>
          <p14:tracePt t="54467" x="1425575" y="2916238"/>
          <p14:tracePt t="54475" x="1441450" y="2900363"/>
          <p14:tracePt t="54484" x="1531938" y="2867025"/>
          <p14:tracePt t="54490" x="1565275" y="2859088"/>
          <p14:tracePt t="54499" x="1597025" y="2851150"/>
          <p14:tracePt t="54507" x="1638300" y="2843213"/>
          <p14:tracePt t="54516" x="1811338" y="2843213"/>
          <p14:tracePt t="54530" x="1860550" y="2843213"/>
          <p14:tracePt t="54538" x="2039938" y="2843213"/>
          <p14:tracePt t="54547" x="2073275" y="2851150"/>
          <p14:tracePt t="54554" x="2122488" y="2859088"/>
          <p14:tracePt t="54562" x="2220913" y="2876550"/>
          <p14:tracePt t="54570" x="2244725" y="2884488"/>
          <p14:tracePt t="54578" x="2252663" y="2892425"/>
          <p14:tracePt t="54587" x="2301875" y="2908300"/>
          <p14:tracePt t="54594" x="2309813" y="2916238"/>
          <p14:tracePt t="54602" x="2309813" y="2925763"/>
          <p14:tracePt t="54610" x="2343150" y="2965450"/>
          <p14:tracePt t="54619" x="2343150" y="2974975"/>
          <p14:tracePt t="54626" x="2359025" y="3032125"/>
          <p14:tracePt t="54634" x="2359025" y="3071813"/>
          <p14:tracePt t="54642" x="2376488" y="3138488"/>
          <p14:tracePt t="54651" x="2376488" y="3187700"/>
          <p14:tracePt t="54658" x="2376488" y="3211513"/>
          <p14:tracePt t="54667" x="2359025" y="3309938"/>
          <p14:tracePt t="54674" x="2351088" y="3343275"/>
          <p14:tracePt t="54684" x="2343150" y="3384550"/>
          <p14:tracePt t="54690" x="2319338" y="3465513"/>
          <p14:tracePt t="54699" x="2309813" y="3490913"/>
          <p14:tracePt t="54706" x="2286000" y="3522663"/>
          <p14:tracePt t="54716" x="2195513" y="3638550"/>
          <p14:tracePt t="54722" x="2171700" y="3670300"/>
          <p14:tracePt t="54732" x="2154238" y="3687763"/>
          <p14:tracePt t="54738" x="2081213" y="3736975"/>
          <p14:tracePt t="54749" x="2055813" y="3744913"/>
          <p14:tracePt t="54754" x="2032000" y="3760788"/>
          <p14:tracePt t="54766" x="2008188" y="3768725"/>
          <p14:tracePt t="54770" x="1925638" y="3794125"/>
          <p14:tracePt t="54782" x="1892300" y="3802063"/>
          <p14:tracePt t="54786" x="1851025" y="3810000"/>
          <p14:tracePt t="54799" x="1720850" y="3817938"/>
          <p14:tracePt t="54802" x="1695450" y="3817938"/>
          <p14:tracePt t="54816" x="1687513" y="3817938"/>
          <p14:tracePt t="54818" x="1646238" y="3817938"/>
          <p14:tracePt t="54833" x="1646238" y="3810000"/>
          <p14:tracePt t="54834" x="1638300" y="3810000"/>
          <p14:tracePt t="54851" x="1638300" y="3802063"/>
          <p14:tracePt t="54866" x="1630363" y="3802063"/>
          <p14:tracePt t="54875" x="1630363" y="3794125"/>
          <p14:tracePt t="54899" x="1630363" y="3786188"/>
          <p14:tracePt t="54922" x="1630363" y="3776663"/>
          <p14:tracePt t="54938" x="1638300" y="3776663"/>
          <p14:tracePt t="54947" x="1638300" y="3768725"/>
          <p14:tracePt t="54954" x="1646238" y="3768725"/>
          <p14:tracePt t="54979" x="1655763" y="3768725"/>
          <p14:tracePt t="55043" x="1663700" y="3768725"/>
          <p14:tracePt t="55083" x="1671638" y="3768725"/>
          <p14:tracePt t="55090" x="1671638" y="3776663"/>
          <p14:tracePt t="55098" x="1679575" y="3786188"/>
          <p14:tracePt t="55226" x="1679575" y="3794125"/>
          <p14:tracePt t="55250" x="1687513" y="3794125"/>
          <p14:tracePt t="55267" x="1687513" y="3802063"/>
          <p14:tracePt t="55284" x="1687513" y="3810000"/>
          <p14:tracePt t="55298" x="1687513" y="3817938"/>
          <p14:tracePt t="55307" x="1704975" y="3833813"/>
          <p14:tracePt t="55315" x="1704975" y="3851275"/>
          <p14:tracePt t="55323" x="1712913" y="3851275"/>
          <p14:tracePt t="55330" x="1744663" y="3892550"/>
          <p14:tracePt t="55339" x="1744663" y="3908425"/>
          <p14:tracePt t="55346" x="1754188" y="3916363"/>
          <p14:tracePt t="55355" x="1801813" y="3990975"/>
          <p14:tracePt t="55362" x="1819275" y="4022725"/>
          <p14:tracePt t="55371" x="1876425" y="4129088"/>
          <p14:tracePt t="55378" x="1900238" y="4162425"/>
          <p14:tracePt t="55386" x="1958975" y="4260850"/>
          <p14:tracePt t="55394" x="1982788" y="4294188"/>
          <p14:tracePt t="55403" x="1990725" y="4333875"/>
          <p14:tracePt t="55411" x="2016125" y="4391025"/>
          <p14:tracePt t="55418" x="2032000" y="4416425"/>
          <p14:tracePt t="55426" x="2039938" y="4440238"/>
          <p14:tracePt t="55435" x="2047875" y="4514850"/>
          <p14:tracePt t="55442" x="2047875" y="4522788"/>
          <p14:tracePt t="55450" x="2047875" y="4556125"/>
          <p14:tracePt t="55458" x="2024063" y="4670425"/>
          <p14:tracePt t="55468" x="2016125" y="4694238"/>
          <p14:tracePt t="55475" x="2008188" y="4711700"/>
          <p14:tracePt t="55484" x="1990725" y="4784725"/>
          <p14:tracePt t="55490" x="1982788" y="4826000"/>
          <p14:tracePt t="55499" x="1974850" y="4833938"/>
          <p14:tracePt t="55507" x="1966913" y="4859338"/>
          <p14:tracePt t="55516" x="1933575" y="4908550"/>
          <p14:tracePt t="55522" x="1925638" y="4916488"/>
          <p14:tracePt t="55532" x="1917700" y="4932363"/>
          <p14:tracePt t="55539" x="1868488" y="4973638"/>
          <p14:tracePt t="55549" x="1868488" y="4981575"/>
          <p14:tracePt t="55554" x="1843088" y="4989513"/>
          <p14:tracePt t="55566" x="1744663" y="5030788"/>
          <p14:tracePt t="55571" x="1736725" y="5030788"/>
          <p14:tracePt t="55583" x="1712913" y="5030788"/>
          <p14:tracePt t="55586" x="1646238" y="5046663"/>
          <p14:tracePt t="55599" x="1622425" y="5046663"/>
          <p14:tracePt t="55603" x="1614488" y="5056188"/>
          <p14:tracePt t="55616" x="1606550" y="5056188"/>
          <p14:tracePt t="55618" x="1557338" y="5056188"/>
          <p14:tracePt t="55633" x="1547813" y="5046663"/>
          <p14:tracePt t="55635" x="1524000" y="5046663"/>
          <p14:tracePt t="55649" x="1450975" y="4997450"/>
          <p14:tracePt t="55651" x="1368425" y="4940300"/>
          <p14:tracePt t="55666" x="1327150" y="4908550"/>
          <p14:tracePt t="55668" x="1262063" y="4849813"/>
          <p14:tracePt t="55683" x="1246188" y="4833938"/>
          <p14:tracePt t="55684" x="1236663" y="4826000"/>
          <p14:tracePt t="55690" x="1220788" y="4802188"/>
          <p14:tracePt t="55699" x="1212850" y="4792663"/>
          <p14:tracePt t="55707" x="1212850" y="4784725"/>
          <p14:tracePt t="55716" x="1212850" y="4735513"/>
          <p14:tracePt t="55723" x="1212850" y="4727575"/>
          <p14:tracePt t="55733" x="1212850" y="4711700"/>
          <p14:tracePt t="55739" x="1228725" y="4613275"/>
          <p14:tracePt t="55749" x="1246188" y="4498975"/>
          <p14:tracePt t="55754" x="1246188" y="4473575"/>
          <p14:tracePt t="55766" x="1254125" y="4440238"/>
          <p14:tracePt t="55771" x="1270000" y="4367213"/>
          <p14:tracePt t="55783" x="1285875" y="4333875"/>
          <p14:tracePt t="55786" x="1303338" y="4302125"/>
          <p14:tracePt t="55799" x="1376363" y="4219575"/>
          <p14:tracePt t="55803" x="1409700" y="4195763"/>
          <p14:tracePt t="55816" x="1433513" y="4170363"/>
          <p14:tracePt t="55818" x="1606550" y="4105275"/>
          <p14:tracePt t="55833" x="1646238" y="4087813"/>
          <p14:tracePt t="55835" x="1695450" y="4071938"/>
          <p14:tracePt t="55849" x="1728788" y="4071938"/>
          <p14:tracePt t="55851" x="1801813" y="4071938"/>
          <p14:tracePt t="55868" x="1811338" y="4071938"/>
          <p14:tracePt t="55883" x="1835150" y="4105275"/>
          <p14:tracePt t="55884" x="1851025" y="4129088"/>
          <p14:tracePt t="55899" x="1860550" y="4154488"/>
          <p14:tracePt t="55900" x="1884363" y="4260850"/>
          <p14:tracePt t="55907" x="1884363" y="4294188"/>
          <p14:tracePt t="55916" x="1892300" y="4333875"/>
          <p14:tracePt t="55922" x="1876425" y="4506913"/>
          <p14:tracePt t="55933" x="1860550" y="4548188"/>
          <p14:tracePt t="55939" x="1843088" y="4587875"/>
          <p14:tracePt t="55949" x="1819275" y="4613275"/>
          <p14:tracePt t="55954" x="1720850" y="4694238"/>
          <p14:tracePt t="55966" x="1679575" y="4711700"/>
          <p14:tracePt t="55971" x="1646238" y="4727575"/>
          <p14:tracePt t="55983" x="1597025" y="4743450"/>
          <p14:tracePt t="55994" x="1589088" y="4743450"/>
          <p14:tracePt t="56026" x="1614488" y="4694238"/>
          <p14:tracePt t="56035" x="1646238" y="4662488"/>
          <p14:tracePt t="56042" x="1687513" y="4613275"/>
          <p14:tracePt t="56051" x="1851025" y="4481513"/>
          <p14:tracePt t="56058" x="1925638" y="4416425"/>
          <p14:tracePt t="56068" x="2032000" y="4341813"/>
          <p14:tracePt t="56074" x="2130425" y="4284663"/>
          <p14:tracePt t="56084" x="2351088" y="4137025"/>
          <p14:tracePt t="56090" x="2474913" y="4064000"/>
          <p14:tracePt t="56100" x="2736850" y="3932238"/>
          <p14:tracePt t="56106" x="2998788" y="3794125"/>
          <p14:tracePt t="56114" x="3121025" y="3744913"/>
          <p14:tracePt t="56122" x="3252788" y="3695700"/>
          <p14:tracePt t="56131" x="3597275" y="3563938"/>
          <p14:tracePt t="56139" x="3973513" y="3457575"/>
          <p14:tracePt t="56146" x="4137025" y="3424238"/>
          <p14:tracePt t="56154" x="4613275" y="3351213"/>
          <p14:tracePt t="56163" x="4784725" y="3317875"/>
          <p14:tracePt t="56171" x="4965700" y="3294063"/>
          <p14:tracePt t="56178" x="5162550" y="3278188"/>
          <p14:tracePt t="56186" x="5792788" y="3236913"/>
          <p14:tracePt t="56194" x="6005513" y="3236913"/>
          <p14:tracePt t="56203" x="6210300" y="3228975"/>
          <p14:tracePt t="56211" x="6899275" y="3228975"/>
          <p14:tracePt t="56218" x="7112000" y="3236913"/>
          <p14:tracePt t="56226" x="7292975" y="3260725"/>
          <p14:tracePt t="56235" x="7800975" y="3294063"/>
          <p14:tracePt t="56242" x="7972425" y="3309938"/>
          <p14:tracePt t="56251" x="8299450" y="3384550"/>
          <p14:tracePt t="56258" x="8537575" y="3441700"/>
          <p14:tracePt t="56268" x="8620125" y="3473450"/>
          <p14:tracePt t="56274" x="8693150" y="3490913"/>
          <p14:tracePt t="56284" x="8775700" y="3522663"/>
          <p14:tracePt t="56300" x="8783638" y="3532188"/>
          <p14:tracePt t="56314" x="8783638" y="3540125"/>
          <p14:tracePt t="56322" x="8783638" y="3548063"/>
          <p14:tracePt t="56338" x="8783638" y="3556000"/>
          <p14:tracePt t="56346" x="8783638" y="3563938"/>
          <p14:tracePt t="56354" x="8783638" y="3571875"/>
          <p14:tracePt t="56363" x="8791575" y="3589338"/>
          <p14:tracePt t="56370" x="8791575" y="3597275"/>
          <p14:tracePt t="56386" x="8791575" y="3621088"/>
          <p14:tracePt t="56395" x="8791575" y="3629025"/>
          <p14:tracePt t="56402" x="8791575" y="3638550"/>
          <p14:tracePt t="56410" x="8783638" y="3638550"/>
          <p14:tracePt t="56418" x="8775700" y="3646488"/>
          <p14:tracePt t="56427" x="8767763" y="3646488"/>
          <p14:tracePt t="56434" x="8758238" y="3654425"/>
          <p14:tracePt t="56442" x="8701088" y="3654425"/>
          <p14:tracePt t="56450" x="8659813" y="3654425"/>
          <p14:tracePt t="56459" x="8636000" y="3654425"/>
          <p14:tracePt t="56467" x="8562975" y="3654425"/>
          <p14:tracePt t="56474" x="8545513" y="3654425"/>
          <p14:tracePt t="56483" x="8496300" y="3654425"/>
          <p14:tracePt t="56490" x="8405813" y="3654425"/>
          <p14:tracePt t="56500" x="8348663" y="3646488"/>
          <p14:tracePt t="56506" x="8299450" y="3646488"/>
          <p14:tracePt t="56514" x="8143875" y="3629025"/>
          <p14:tracePt t="56523" x="8070850" y="3629025"/>
          <p14:tracePt t="56531" x="7996238" y="3621088"/>
          <p14:tracePt t="56538" x="7923213" y="3613150"/>
          <p14:tracePt t="56546" x="7742238" y="3571875"/>
          <p14:tracePt t="56554" x="7661275" y="3556000"/>
          <p14:tracePt t="56563" x="7586663" y="3532188"/>
          <p14:tracePt t="56570" x="7415213" y="3490913"/>
          <p14:tracePt t="56579" x="7358063" y="3473450"/>
          <p14:tracePt t="56586" x="7316788" y="3457575"/>
          <p14:tracePt t="56595" x="7185025" y="3416300"/>
          <p14:tracePt t="56602" x="7177088" y="3416300"/>
          <p14:tracePt t="56610" x="7177088" y="3408363"/>
          <p14:tracePt t="56618" x="7161213" y="3400425"/>
          <p14:tracePt t="56634" x="7153275" y="3400425"/>
          <p14:tracePt t="56642" x="7153275" y="3392488"/>
          <p14:tracePt t="56651" x="7145338" y="3384550"/>
          <p14:tracePt t="56659" x="7135813" y="3384550"/>
          <p14:tracePt t="56674" x="7112000" y="3351213"/>
          <p14:tracePt t="56698" x="7112000" y="3309938"/>
          <p14:tracePt t="56706" x="7112000" y="3302000"/>
          <p14:tracePt t="56714" x="7112000" y="3278188"/>
          <p14:tracePt t="56723" x="7127875" y="3219450"/>
          <p14:tracePt t="56730" x="7127875" y="3195638"/>
          <p14:tracePt t="56738" x="7135813" y="3170238"/>
          <p14:tracePt t="56746" x="7145338" y="3113088"/>
          <p14:tracePt t="56755" x="7145338" y="3089275"/>
          <p14:tracePt t="56762" x="7169150" y="3032125"/>
          <p14:tracePt t="56770" x="7169150" y="3024188"/>
          <p14:tracePt t="56779" x="7202488" y="2982913"/>
          <p14:tracePt t="56787" x="7202488" y="2974975"/>
          <p14:tracePt t="56794" x="7218363" y="2974975"/>
          <p14:tracePt t="56802" x="7267575" y="2957513"/>
          <p14:tracePt t="56810" x="7283450" y="2949575"/>
          <p14:tracePt t="56818" x="7308850" y="2949575"/>
          <p14:tracePt t="56827" x="7423150" y="2949575"/>
          <p14:tracePt t="56834" x="7480300" y="2957513"/>
          <p14:tracePt t="56842" x="7529513" y="2965450"/>
          <p14:tracePt t="56851" x="7677150" y="3006725"/>
          <p14:tracePt t="56859" x="7710488" y="3024188"/>
          <p14:tracePt t="56867" x="7800975" y="3081338"/>
          <p14:tracePt t="56875" x="7824788" y="3105150"/>
          <p14:tracePt t="56884" x="7866063" y="3154363"/>
          <p14:tracePt t="56890" x="7874000" y="3170238"/>
          <p14:tracePt t="56899" x="7889875" y="3187700"/>
          <p14:tracePt t="56906" x="7907338" y="3236913"/>
          <p14:tracePt t="56916" x="7907338" y="3260725"/>
          <p14:tracePt t="56923" x="7907338" y="3268663"/>
          <p14:tracePt t="56933" x="7874000" y="3325813"/>
          <p14:tracePt t="56938" x="7840663" y="3351213"/>
          <p14:tracePt t="56949" x="7816850" y="3375025"/>
          <p14:tracePt t="56955" x="7596188" y="3449638"/>
          <p14:tracePt t="56966" x="7513638" y="3465513"/>
          <p14:tracePt t="56970" x="7439025" y="3490913"/>
          <p14:tracePt t="56983" x="7267575" y="3540125"/>
          <p14:tracePt t="56987" x="7185025" y="3548063"/>
          <p14:tracePt t="57000" x="7112000" y="3556000"/>
          <p14:tracePt t="57002" x="7046913" y="3563938"/>
          <p14:tracePt t="57016" x="6940550" y="3579813"/>
          <p14:tracePt t="57019" x="6915150" y="3579813"/>
          <p14:tracePt t="57033" x="6891338" y="3579813"/>
          <p14:tracePt t="57034" x="6865938" y="3579813"/>
          <p14:tracePt t="57139" x="6881813" y="3589338"/>
          <p14:tracePt t="57155" x="6891338" y="3589338"/>
          <p14:tracePt t="57162" x="6907213" y="3629025"/>
          <p14:tracePt t="57170" x="6915150" y="3646488"/>
          <p14:tracePt t="57178" x="6931025" y="3687763"/>
          <p14:tracePt t="57187" x="6964363" y="3817938"/>
          <p14:tracePt t="57195" x="6980238" y="3875088"/>
          <p14:tracePt t="57202" x="7013575" y="3990975"/>
          <p14:tracePt t="57210" x="7062788" y="4146550"/>
          <p14:tracePt t="57219" x="7078663" y="4211638"/>
          <p14:tracePt t="57226" x="7096125" y="4276725"/>
          <p14:tracePt t="57234" x="7112000" y="4351338"/>
          <p14:tracePt t="57242" x="7145338" y="4538663"/>
          <p14:tracePt t="57251" x="7153275" y="4621213"/>
          <p14:tracePt t="57259" x="7161213" y="4703763"/>
          <p14:tracePt t="57267" x="7177088" y="4891088"/>
          <p14:tracePt t="57274" x="7194550" y="5046663"/>
          <p14:tracePt t="57283" x="7194550" y="5095875"/>
          <p14:tracePt t="57291" x="7210425" y="5202238"/>
          <p14:tracePt t="57298" x="7210425" y="5243513"/>
          <p14:tracePt t="57306" x="7210425" y="5260975"/>
          <p14:tracePt t="57314" x="7210425" y="5300663"/>
          <p14:tracePt t="57331" x="7210425" y="5318125"/>
          <p14:tracePt t="57338" x="7210425" y="5367338"/>
          <p14:tracePt t="57355" x="7210425" y="5383213"/>
          <p14:tracePt t="57370" x="7218363" y="5424488"/>
          <p14:tracePt t="57378" x="7226300" y="5424488"/>
          <p14:tracePt t="57387" x="7226300" y="5432425"/>
          <p14:tracePt t="57395" x="7259638" y="5465763"/>
          <p14:tracePt t="57402" x="7259638" y="5473700"/>
          <p14:tracePt t="57410" x="7267575" y="5473700"/>
          <p14:tracePt t="57419" x="7283450" y="5514975"/>
          <p14:tracePt t="57426" x="7292975" y="5514975"/>
          <p14:tracePt t="57434" x="7308850" y="5530850"/>
          <p14:tracePt t="57442" x="7389813" y="5588000"/>
          <p14:tracePt t="57451" x="7389813" y="5595938"/>
          <p14:tracePt t="57458" x="7407275" y="5611813"/>
          <p14:tracePt t="57467" x="7415213" y="5621338"/>
          <p14:tracePt t="57474" x="7456488" y="5653088"/>
          <p14:tracePt t="57484" x="7456488" y="5661025"/>
          <p14:tracePt t="57491" x="7464425" y="5661025"/>
          <p14:tracePt t="57498" x="7472363" y="5678488"/>
          <p14:tracePt t="57522" x="7480300" y="5694363"/>
          <p14:tracePt t="57530" x="7488238" y="5702300"/>
          <p14:tracePt t="57547" x="7488238" y="5719763"/>
          <p14:tracePt t="57554" x="7497763" y="5719763"/>
          <p14:tracePt t="57562" x="7497763" y="5727700"/>
          <p14:tracePt t="57570" x="7488238" y="5759450"/>
          <p14:tracePt t="57579" x="7480300" y="5759450"/>
          <p14:tracePt t="57587" x="7464425" y="5784850"/>
          <p14:tracePt t="57594" x="7439025" y="5800725"/>
          <p14:tracePt t="57602" x="7332663" y="5875338"/>
          <p14:tracePt t="57611" x="7283450" y="5899150"/>
          <p14:tracePt t="57619" x="7177088" y="5948363"/>
          <p14:tracePt t="57626" x="7062788" y="5997575"/>
          <p14:tracePt t="57634" x="7013575" y="6022975"/>
          <p14:tracePt t="57643" x="6964363" y="6038850"/>
          <p14:tracePt t="57651" x="6850063" y="6080125"/>
          <p14:tracePt t="57658" x="6800850" y="6088063"/>
          <p14:tracePt t="57667" x="6751638" y="6088063"/>
          <p14:tracePt t="57675" x="6619875" y="6088063"/>
          <p14:tracePt t="57684" x="6554788" y="6072188"/>
          <p14:tracePt t="57690" x="6497638" y="6054725"/>
          <p14:tracePt t="57698" x="6448425" y="6030913"/>
          <p14:tracePt t="57707" x="6308725" y="5964238"/>
          <p14:tracePt t="57715" x="6276975" y="5932488"/>
          <p14:tracePt t="57722" x="6202363" y="5857875"/>
          <p14:tracePt t="57730" x="6161088" y="5743575"/>
          <p14:tracePt t="57738" x="6153150" y="5702300"/>
          <p14:tracePt t="57747" x="6153150" y="5678488"/>
          <p14:tracePt t="57754" x="6186488" y="5580063"/>
          <p14:tracePt t="57762" x="6210300" y="5546725"/>
          <p14:tracePt t="57770" x="6235700" y="5522913"/>
          <p14:tracePt t="57779" x="6316663" y="5440363"/>
          <p14:tracePt t="57786" x="6357938" y="5407025"/>
          <p14:tracePt t="57795" x="6415088" y="5383213"/>
          <p14:tracePt t="57802" x="6669088" y="5310188"/>
          <p14:tracePt t="57811" x="6759575" y="5284788"/>
          <p14:tracePt t="57818" x="6858000" y="5284788"/>
          <p14:tracePt t="57826" x="6964363" y="5284788"/>
          <p14:tracePt t="57834" x="7234238" y="5284788"/>
          <p14:tracePt t="57843" x="7381875" y="5310188"/>
          <p14:tracePt t="57851" x="7505700" y="5341938"/>
          <p14:tracePt t="57858" x="7751763" y="5407025"/>
          <p14:tracePt t="57867" x="7964488" y="5448300"/>
          <p14:tracePt t="57875" x="8037513" y="5473700"/>
          <p14:tracePt t="57884" x="8177213" y="5530850"/>
          <p14:tracePt t="57890" x="8210550" y="5538788"/>
          <p14:tracePt t="57899" x="8234363" y="5564188"/>
          <p14:tracePt t="57907" x="8291513" y="5603875"/>
          <p14:tracePt t="57916" x="8291513" y="5611813"/>
          <p14:tracePt t="57922" x="8299450" y="5621338"/>
          <p14:tracePt t="57933" x="8299450" y="5629275"/>
          <p14:tracePt t="57938" x="8299450" y="5702300"/>
          <p14:tracePt t="57950" x="8291513" y="5710238"/>
          <p14:tracePt t="57954" x="8283575" y="5719763"/>
          <p14:tracePt t="57966" x="8234363" y="5776913"/>
          <p14:tracePt t="57970" x="8210550" y="5784850"/>
          <p14:tracePt t="57983" x="8177213" y="5808663"/>
          <p14:tracePt t="57986" x="8094663" y="5857875"/>
          <p14:tracePt t="58000" x="8045450" y="5875338"/>
          <p14:tracePt t="58002" x="8013700" y="5891213"/>
          <p14:tracePt t="58016" x="7897813" y="5940425"/>
          <p14:tracePt t="58018" x="7775575" y="5973763"/>
          <p14:tracePt t="58034" x="7726363" y="5989638"/>
          <p14:tracePt t="58043" x="7554913" y="6013450"/>
          <p14:tracePt t="58051" x="7529513" y="6022975"/>
          <p14:tracePt t="58059" x="7521575" y="6022975"/>
          <p14:tracePt t="58068" x="7513638" y="6030913"/>
          <p14:tracePt t="58075" x="7505700" y="6030913"/>
          <p14:tracePt t="58131" x="7505700" y="6022975"/>
          <p14:tracePt t="58154" x="7521575" y="6022975"/>
          <p14:tracePt t="58162" x="7578725" y="6013450"/>
          <p14:tracePt t="58171" x="7627938" y="6005513"/>
          <p14:tracePt t="58178" x="7685088" y="5989638"/>
          <p14:tracePt t="58186" x="7759700" y="5981700"/>
          <p14:tracePt t="58195" x="8151813" y="5956300"/>
          <p14:tracePt t="58203" x="8259763" y="5948363"/>
          <p14:tracePt t="58210" x="8366125" y="5940425"/>
          <p14:tracePt t="58218" x="8628063" y="5915025"/>
          <p14:tracePt t="58227" x="8750300" y="5907088"/>
          <p14:tracePt t="58235" x="8856663" y="5907088"/>
          <p14:tracePt t="58242" x="9078913" y="5907088"/>
          <p14:tracePt t="58252" x="9177338" y="5907088"/>
          <p14:tracePt t="58258" x="9275763" y="5924550"/>
          <p14:tracePt t="58268" x="9480550" y="5956300"/>
          <p14:tracePt t="58274" x="9652000" y="5981700"/>
          <p14:tracePt t="58282" x="9701213" y="5989638"/>
          <p14:tracePt t="58290" x="9734550" y="5997575"/>
          <p14:tracePt t="58299" x="9791700" y="6005513"/>
          <p14:tracePt t="58306" x="9799638" y="6013450"/>
          <p14:tracePt t="58347" x="9799638" y="6022975"/>
          <p14:tracePt t="58371" x="9799638" y="6030913"/>
          <p14:tracePt t="58386" x="9758363" y="6046788"/>
          <p14:tracePt t="58394" x="9693275" y="6072188"/>
          <p14:tracePt t="58403" x="9667875" y="6088063"/>
          <p14:tracePt t="58411" x="9628188" y="6103938"/>
          <p14:tracePt t="58418" x="9610725" y="6119813"/>
          <p14:tracePt t="58426" x="9545638" y="6145213"/>
          <p14:tracePt t="58436" x="9537700" y="6145213"/>
          <p14:tracePt t="58442" x="9529763" y="6153150"/>
          <p14:tracePt t="58452" x="9520238" y="6153150"/>
          <p14:tracePt t="58458" x="9512300" y="6153150"/>
          <p14:tracePt t="58475" x="9504363" y="6153150"/>
          <p14:tracePt t="58483" x="9496425" y="6137275"/>
          <p14:tracePt t="58490" x="9488488" y="6129338"/>
          <p14:tracePt t="58499" x="9413875" y="6038850"/>
          <p14:tracePt t="58507" x="9382125" y="5997575"/>
          <p14:tracePt t="58514" x="9348788" y="5948363"/>
          <p14:tracePt t="58522" x="9315450" y="5907088"/>
          <p14:tracePt t="58531" x="9291638" y="5826125"/>
          <p14:tracePt t="58538" x="9283700" y="5800725"/>
          <p14:tracePt t="58546" x="9283700" y="5776913"/>
          <p14:tracePt t="58554" x="9348788" y="5694363"/>
          <p14:tracePt t="58563" x="9390063" y="5686425"/>
          <p14:tracePt t="58570" x="9439275" y="5678488"/>
          <p14:tracePt t="58579" x="9594850" y="5653088"/>
          <p14:tracePt t="58586" x="9644063" y="5637213"/>
          <p14:tracePt t="58595" x="9701213" y="5621338"/>
          <p14:tracePt t="58602" x="10028238" y="5588000"/>
          <p14:tracePt t="58611" x="10126663" y="5588000"/>
          <p14:tracePt t="58618" x="10217150" y="5572125"/>
          <p14:tracePt t="58627" x="10282238" y="5572125"/>
          <p14:tracePt t="58635" x="10398125" y="5572125"/>
          <p14:tracePt t="58642" x="10421938" y="5572125"/>
          <p14:tracePt t="58652" x="10421938" y="5580063"/>
          <p14:tracePt t="58658" x="10414000" y="5661025"/>
          <p14:tracePt t="58675" x="10390188" y="5678488"/>
          <p14:tracePt t="58683" x="10282238" y="5818188"/>
          <p14:tracePt t="58690" x="10258425" y="5849938"/>
          <p14:tracePt t="58699" x="10217150" y="5865813"/>
          <p14:tracePt t="58706" x="10110788" y="5940425"/>
          <p14:tracePt t="58714" x="10061575" y="5964238"/>
          <p14:tracePt t="58722" x="9996488" y="5989638"/>
          <p14:tracePt t="58731" x="9856788" y="6046788"/>
          <p14:tracePt t="58739" x="9783763" y="6062663"/>
          <p14:tracePt t="58747" x="9709150" y="6080125"/>
          <p14:tracePt t="58754" x="9652000" y="6096000"/>
          <p14:tracePt t="58763" x="9537700" y="6129338"/>
          <p14:tracePt t="58770" x="9480550" y="6137275"/>
          <p14:tracePt t="58779" x="9471025" y="6137275"/>
          <p14:tracePt t="58786" x="9439275" y="6145213"/>
          <p14:tracePt t="58802" x="9431338" y="6145213"/>
          <p14:tracePt t="58818" x="9421813" y="6145213"/>
          <p14:tracePt t="58835" x="9398000" y="6145213"/>
          <p14:tracePt t="58859" x="9390063" y="6137275"/>
          <p14:tracePt t="58931" x="9390063" y="6129338"/>
          <p14:tracePt t="58947" x="9390063" y="6119813"/>
          <p14:tracePt t="58963" x="9405938" y="6088063"/>
          <p14:tracePt t="58970" x="9405938" y="6080125"/>
          <p14:tracePt t="58978" x="9405938" y="6072188"/>
          <p14:tracePt t="58995" x="9413875" y="6062663"/>
          <p14:tracePt t="59035" x="9413875" y="6080125"/>
          <p14:tracePt t="59043" x="9405938" y="6111875"/>
          <p14:tracePt t="59052" x="9413875" y="6119813"/>
          <p14:tracePt t="59058" x="9431338" y="6119813"/>
          <p14:tracePt t="59083" x="9439275" y="6129338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881C5-8C9D-DE47-B097-FC2BFD143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JP" sz="4000" dirty="0"/>
              <a:t>States 3, 4, and 5 are main interaction states.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55142-C329-E943-B61F-60370F717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figure below shows the estimated transition probability matrix for each elapsed time: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JP" dirty="0"/>
              <a:t>The transition probability matrix for </a:t>
            </a:r>
            <a:r>
              <a:rPr lang="en-JP" b="1" dirty="0"/>
              <a:t>one day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JP" dirty="0"/>
              <a:t>The transition probability matrix for </a:t>
            </a:r>
            <a:r>
              <a:rPr lang="en-JP" b="1" dirty="0"/>
              <a:t>one week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F514D2-CF06-FB4A-B0CB-FA32F887F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5776A1-CC7B-9D4C-82C6-B8AFF0BD01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108" y="3477804"/>
            <a:ext cx="7899783" cy="3380196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3C56940-42D0-D648-ABE2-6A3AFC68A9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8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678"/>
    </mc:Choice>
    <mc:Fallback xmlns="">
      <p:transition spd="slow" advTm="57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" x="4678363" y="1801813"/>
          <p14:tracePt t="206" x="4678363" y="1811338"/>
          <p14:tracePt t="214" x="4670425" y="1819275"/>
          <p14:tracePt t="221" x="4670425" y="1827213"/>
          <p14:tracePt t="237" x="4654550" y="1868488"/>
          <p14:tracePt t="253" x="4654550" y="1876425"/>
          <p14:tracePt t="261" x="4645025" y="1909763"/>
          <p14:tracePt t="269" x="4645025" y="1917700"/>
          <p14:tracePt t="277" x="4637088" y="1949450"/>
          <p14:tracePt t="285" x="4629150" y="1966913"/>
          <p14:tracePt t="293" x="4621213" y="1998663"/>
          <p14:tracePt t="301" x="4621213" y="2008188"/>
          <p14:tracePt t="310" x="4621213" y="2024063"/>
          <p14:tracePt t="317" x="4613275" y="2065338"/>
          <p14:tracePt t="326" x="4605338" y="2081213"/>
          <p14:tracePt t="341" x="4587875" y="2122488"/>
          <p14:tracePt t="349" x="4587875" y="2130425"/>
          <p14:tracePt t="357" x="4587875" y="2138363"/>
          <p14:tracePt t="365" x="4572000" y="2171700"/>
          <p14:tracePt t="373" x="4572000" y="2179638"/>
          <p14:tracePt t="389" x="4564063" y="2179638"/>
          <p14:tracePt t="397" x="4564063" y="2187575"/>
          <p14:tracePt t="438" x="4564063" y="2195513"/>
          <p14:tracePt t="942" x="4564063" y="2187575"/>
          <p14:tracePt t="7302" x="4703763" y="2236788"/>
          <p14:tracePt t="7310" x="4735513" y="2252663"/>
          <p14:tracePt t="7318" x="4784725" y="2270125"/>
          <p14:tracePt t="7326" x="4899025" y="2327275"/>
          <p14:tracePt t="7334" x="4957763" y="2351088"/>
          <p14:tracePt t="7342" x="5022850" y="2400300"/>
          <p14:tracePt t="7349" x="5202238" y="2498725"/>
          <p14:tracePt t="7357" x="5292725" y="2547938"/>
          <p14:tracePt t="7365" x="5391150" y="2597150"/>
          <p14:tracePt t="7374" x="5611813" y="2720975"/>
          <p14:tracePt t="7381" x="5842000" y="2827338"/>
          <p14:tracePt t="7389" x="5940425" y="2892425"/>
          <p14:tracePt t="7398" x="6022975" y="2949575"/>
          <p14:tracePt t="7405" x="6251575" y="3081338"/>
          <p14:tracePt t="7413" x="6357938" y="3154363"/>
          <p14:tracePt t="7421" x="6464300" y="3219450"/>
          <p14:tracePt t="7429" x="6726238" y="3359150"/>
          <p14:tracePt t="7437" x="6834188" y="3433763"/>
          <p14:tracePt t="7446" x="6972300" y="3490913"/>
          <p14:tracePt t="7454" x="7620000" y="3817938"/>
          <p14:tracePt t="7462" x="7726363" y="3859213"/>
          <p14:tracePt t="7470" x="7816850" y="3892550"/>
          <p14:tracePt t="7478" x="7897813" y="3932238"/>
          <p14:tracePt t="7485" x="8045450" y="3998913"/>
          <p14:tracePt t="7493" x="8086725" y="4014788"/>
          <p14:tracePt t="7501" x="8120063" y="4014788"/>
          <p14:tracePt t="7510" x="8143875" y="4030663"/>
          <p14:tracePt t="7542" x="8151813" y="4030663"/>
          <p14:tracePt t="7557" x="8161338" y="4022725"/>
          <p14:tracePt t="7581" x="8169275" y="4022725"/>
          <p14:tracePt t="7597" x="8177213" y="4022725"/>
          <p14:tracePt t="7613" x="8201025" y="4014788"/>
          <p14:tracePt t="7621" x="8218488" y="4014788"/>
          <p14:tracePt t="7629" x="8259763" y="4006850"/>
          <p14:tracePt t="7638" x="8308975" y="4006850"/>
          <p14:tracePt t="7646" x="8324850" y="4006850"/>
          <p14:tracePt t="7653" x="8332788" y="4006850"/>
          <p14:tracePt t="7663" x="8405813" y="4040188"/>
          <p14:tracePt t="7670" x="8455025" y="4056063"/>
          <p14:tracePt t="7677" x="8513763" y="4079875"/>
          <p14:tracePt t="7685" x="8734425" y="4170363"/>
          <p14:tracePt t="7696" x="8856663" y="4203700"/>
          <p14:tracePt t="7701" x="9004300" y="4268788"/>
          <p14:tracePt t="7709" x="9144000" y="4333875"/>
          <p14:tracePt t="7717" x="9750425" y="4629150"/>
          <p14:tracePt t="7726" x="9848850" y="4670425"/>
          <p14:tracePt t="7733" x="9929813" y="4719638"/>
          <p14:tracePt t="7741" x="10086975" y="4810125"/>
          <p14:tracePt t="7749" x="10118725" y="4841875"/>
          <p14:tracePt t="7757" x="10217150" y="4924425"/>
          <p14:tracePt t="7765" x="10250488" y="4997450"/>
          <p14:tracePt t="7773" x="10258425" y="5022850"/>
          <p14:tracePt t="7781" x="10258425" y="5030788"/>
          <p14:tracePt t="7789" x="10258425" y="5103813"/>
          <p14:tracePt t="7797" x="10250488" y="5137150"/>
          <p14:tracePt t="7805" x="10242550" y="5162550"/>
          <p14:tracePt t="7813" x="10193338" y="5251450"/>
          <p14:tracePt t="7821" x="10175875" y="5284788"/>
          <p14:tracePt t="7830" x="10160000" y="5318125"/>
          <p14:tracePt t="7837" x="10136188" y="5341938"/>
          <p14:tracePt t="7846" x="10061575" y="5424488"/>
          <p14:tracePt t="7854" x="10020300" y="5448300"/>
          <p14:tracePt t="7863" x="9890125" y="5514975"/>
          <p14:tracePt t="7869" x="9742488" y="5572125"/>
          <p14:tracePt t="7878" x="9667875" y="5595938"/>
          <p14:tracePt t="7885" x="9594850" y="5621338"/>
          <p14:tracePt t="7895" x="9421813" y="5670550"/>
          <p14:tracePt t="7901" x="9364663" y="5686425"/>
          <p14:tracePt t="7912" x="9291638" y="5710238"/>
          <p14:tracePt t="7917" x="9144000" y="5743575"/>
          <p14:tracePt t="7928" x="9070975" y="5751513"/>
          <p14:tracePt t="7933" x="9012238" y="5759450"/>
          <p14:tracePt t="7945" x="8939213" y="5768975"/>
          <p14:tracePt t="7949" x="8659813" y="5784850"/>
          <p14:tracePt t="7962" x="8586788" y="5784850"/>
          <p14:tracePt t="7965" x="8513763" y="5784850"/>
          <p14:tracePt t="7979" x="8332788" y="5784850"/>
          <p14:tracePt t="7981" x="8259763" y="5768975"/>
          <p14:tracePt t="7995" x="8185150" y="5768975"/>
          <p14:tracePt t="7998" x="7996238" y="5759450"/>
          <p14:tracePt t="8012" x="7931150" y="5751513"/>
          <p14:tracePt t="8014" x="7840663" y="5751513"/>
          <p14:tracePt t="8028" x="7661275" y="5751513"/>
          <p14:tracePt t="8030" x="7578725" y="5751513"/>
          <p14:tracePt t="8045" x="7505700" y="5751513"/>
          <p14:tracePt t="8046" x="7308850" y="5751513"/>
          <p14:tracePt t="8062" x="7135813" y="5759450"/>
          <p14:tracePt t="8062" x="7054850" y="5759450"/>
          <p14:tracePt t="8069" x="6980238" y="5759450"/>
          <p14:tracePt t="8079" x="6808788" y="5776913"/>
          <p14:tracePt t="8086" x="6726238" y="5776913"/>
          <p14:tracePt t="8095" x="6637338" y="5784850"/>
          <p14:tracePt t="8101" x="6456363" y="5784850"/>
          <p14:tracePt t="8112" x="6365875" y="5784850"/>
          <p14:tracePt t="8117" x="6284913" y="5784850"/>
          <p14:tracePt t="8128" x="6088063" y="5784850"/>
          <p14:tracePt t="8133" x="6005513" y="5784850"/>
          <p14:tracePt t="8145" x="5808663" y="5776913"/>
          <p14:tracePt t="8149" x="5629275" y="5759450"/>
          <p14:tracePt t="8162" x="5554663" y="5751513"/>
          <p14:tracePt t="8165" x="5489575" y="5751513"/>
          <p14:tracePt t="8179" x="5432425" y="5743575"/>
          <p14:tracePt t="8181" x="5326063" y="5727700"/>
          <p14:tracePt t="8195" x="5284788" y="5719763"/>
          <p14:tracePt t="8197" x="5260975" y="5710238"/>
          <p14:tracePt t="8212" x="5202238" y="5686425"/>
          <p14:tracePt t="8213" x="5194300" y="5678488"/>
          <p14:tracePt t="8229" x="5178425" y="5678488"/>
          <p14:tracePt t="8230" x="5095875" y="5621338"/>
          <p14:tracePt t="8245" x="5080000" y="5603875"/>
          <p14:tracePt t="8247" x="5072063" y="5595938"/>
          <p14:tracePt t="8262" x="5030788" y="5546725"/>
          <p14:tracePt t="8262" x="5014913" y="5522913"/>
          <p14:tracePt t="8270" x="5006975" y="5497513"/>
          <p14:tracePt t="8279" x="4997450" y="5489575"/>
          <p14:tracePt t="8285" x="4973638" y="5399088"/>
          <p14:tracePt t="8295" x="4965700" y="5367338"/>
          <p14:tracePt t="8301" x="4957763" y="5334000"/>
          <p14:tracePt t="8312" x="4932363" y="5235575"/>
          <p14:tracePt t="8317" x="4932363" y="5211763"/>
          <p14:tracePt t="8329" x="4932363" y="5178425"/>
          <p14:tracePt t="8333" x="4957763" y="5038725"/>
          <p14:tracePt t="8345" x="4965700" y="5014913"/>
          <p14:tracePt t="8349" x="4981575" y="4981575"/>
          <p14:tracePt t="8362" x="5038725" y="4908550"/>
          <p14:tracePt t="8365" x="5072063" y="4875213"/>
          <p14:tracePt t="8379" x="5095875" y="4849813"/>
          <p14:tracePt t="8381" x="5194300" y="4768850"/>
          <p14:tracePt t="8395" x="5235575" y="4743450"/>
          <p14:tracePt t="8397" x="5300663" y="4703763"/>
          <p14:tracePt t="8412" x="5357813" y="4678363"/>
          <p14:tracePt t="8413" x="5621338" y="4587875"/>
          <p14:tracePt t="8429" x="5702300" y="4572000"/>
          <p14:tracePt t="8430" x="5792788" y="4556125"/>
          <p14:tracePt t="8445" x="6013450" y="4522788"/>
          <p14:tracePt t="8447" x="6103938" y="4498975"/>
          <p14:tracePt t="8462" x="6218238" y="4489450"/>
          <p14:tracePt t="8463" x="6464300" y="4489450"/>
          <p14:tracePt t="8469" x="6570663" y="4489450"/>
          <p14:tracePt t="8479" x="6677025" y="4489450"/>
          <p14:tracePt t="8485" x="6923088" y="4489450"/>
          <p14:tracePt t="8495" x="7038975" y="4498975"/>
          <p14:tracePt t="8501" x="7259638" y="4522788"/>
          <p14:tracePt t="8512" x="7342188" y="4538663"/>
          <p14:tracePt t="8517" x="7521575" y="4595813"/>
          <p14:tracePt t="8529" x="7586663" y="4613275"/>
          <p14:tracePt t="8533" x="7643813" y="4637088"/>
          <p14:tracePt t="8545" x="7759700" y="4686300"/>
          <p14:tracePt t="8549" x="7775575" y="4703763"/>
          <p14:tracePt t="8562" x="7808913" y="4719638"/>
          <p14:tracePt t="8565" x="7874000" y="4784725"/>
          <p14:tracePt t="8579" x="7897813" y="4818063"/>
          <p14:tracePt t="8581" x="7923213" y="4841875"/>
          <p14:tracePt t="8595" x="7988300" y="4908550"/>
          <p14:tracePt t="8597" x="8013700" y="4940300"/>
          <p14:tracePt t="8612" x="8029575" y="4957763"/>
          <p14:tracePt t="8614" x="8086725" y="5030788"/>
          <p14:tracePt t="8629" x="8143875" y="5103813"/>
          <p14:tracePt t="8630" x="8151813" y="5113338"/>
          <p14:tracePt t="8645" x="8161338" y="5121275"/>
          <p14:tracePt t="8647" x="8193088" y="5178425"/>
          <p14:tracePt t="8662" x="8193088" y="5186363"/>
          <p14:tracePt t="8663" x="8201025" y="5194300"/>
          <p14:tracePt t="8669" x="8226425" y="5260975"/>
          <p14:tracePt t="8679" x="8226425" y="5268913"/>
          <p14:tracePt t="8686" x="8226425" y="5276850"/>
          <p14:tracePt t="8695" x="8226425" y="5375275"/>
          <p14:tracePt t="8701" x="8226425" y="5383213"/>
          <p14:tracePt t="8712" x="8226425" y="5407025"/>
          <p14:tracePt t="8717" x="8218488" y="5473700"/>
          <p14:tracePt t="8729" x="8218488" y="5481638"/>
          <p14:tracePt t="8733" x="8210550" y="5489575"/>
          <p14:tracePt t="8745" x="8201025" y="5514975"/>
          <p14:tracePt t="8749" x="8169275" y="5580063"/>
          <p14:tracePt t="8762" x="8161338" y="5588000"/>
          <p14:tracePt t="8765" x="8143875" y="5603875"/>
          <p14:tracePt t="8779" x="8094663" y="5670550"/>
          <p14:tracePt t="8781" x="8078788" y="5686425"/>
          <p14:tracePt t="8795" x="8045450" y="5710238"/>
          <p14:tracePt t="8797" x="7923213" y="5808663"/>
          <p14:tracePt t="8812" x="7889875" y="5826125"/>
          <p14:tracePt t="8814" x="7850188" y="5849938"/>
          <p14:tracePt t="8829" x="7726363" y="5899150"/>
          <p14:tracePt t="8830" x="7677150" y="5924550"/>
          <p14:tracePt t="8846" x="7620000" y="5940425"/>
          <p14:tracePt t="8847" x="7562850" y="5956300"/>
          <p14:tracePt t="8862" x="7389813" y="5997575"/>
          <p14:tracePt t="8863" x="7300913" y="6013450"/>
          <p14:tracePt t="8869" x="7218363" y="6022975"/>
          <p14:tracePt t="8879" x="7013575" y="6030913"/>
          <p14:tracePt t="8885" x="6800850" y="6038850"/>
          <p14:tracePt t="8895" x="6702425" y="6038850"/>
          <p14:tracePt t="8901" x="6497638" y="6038850"/>
          <p14:tracePt t="8912" x="6415088" y="6038850"/>
          <p14:tracePt t="8917" x="6326188" y="6038850"/>
          <p14:tracePt t="8929" x="6129338" y="6038850"/>
          <p14:tracePt t="8933" x="6046788" y="6038850"/>
          <p14:tracePt t="8945" x="5964238" y="6030913"/>
          <p14:tracePt t="8949" x="5891213" y="6030913"/>
          <p14:tracePt t="8962" x="5743575" y="6030913"/>
          <p14:tracePt t="8965" x="5694363" y="6030913"/>
          <p14:tracePt t="8979" x="5588000" y="6022975"/>
          <p14:tracePt t="8981" x="5497513" y="6013450"/>
          <p14:tracePt t="8996" x="5481638" y="6013450"/>
          <p14:tracePt t="8997" x="5465763" y="6005513"/>
          <p14:tracePt t="9012" x="5440363" y="6005513"/>
          <p14:tracePt t="9029" x="5432425" y="6005513"/>
          <p14:tracePt t="9070" x="5440363" y="6005513"/>
          <p14:tracePt t="13462" x="5432425" y="5997575"/>
          <p14:tracePt t="13477" x="5432425" y="5989638"/>
          <p14:tracePt t="13549" x="5432425" y="5997575"/>
          <p14:tracePt t="13565" x="5432425" y="6005513"/>
          <p14:tracePt t="13573" x="5432425" y="6030913"/>
          <p14:tracePt t="13581" x="5416550" y="6103938"/>
          <p14:tracePt t="13589" x="5407025" y="6145213"/>
          <p14:tracePt t="13598" x="5391150" y="6186488"/>
          <p14:tracePt t="13605" x="5367338" y="6284913"/>
          <p14:tracePt t="13615" x="5349875" y="6326188"/>
          <p14:tracePt t="13621" x="5334000" y="6365875"/>
          <p14:tracePt t="13629" x="5243513" y="6546850"/>
          <p14:tracePt t="13637" x="5219700" y="6596063"/>
          <p14:tracePt t="13645" x="5186363" y="6637338"/>
          <p14:tracePt t="13654" x="5170488" y="6669088"/>
          <p14:tracePt t="13661" x="5080000" y="6767513"/>
          <p14:tracePt t="13670" x="5038725" y="6792913"/>
          <p14:tracePt t="13677" x="5006975" y="6824663"/>
          <p14:tracePt t="13815" x="3776663" y="6842125"/>
          <p14:tracePt t="13821" x="3752850" y="6808788"/>
          <p14:tracePt t="13829" x="3736975" y="6784975"/>
          <p14:tracePt t="13838" x="3654425" y="6686550"/>
          <p14:tracePt t="13846" x="3621088" y="6645275"/>
          <p14:tracePt t="13853" x="3597275" y="6604000"/>
          <p14:tracePt t="13861" x="3482975" y="6432550"/>
          <p14:tracePt t="13869" x="3457575" y="6399213"/>
          <p14:tracePt t="13877" x="3433763" y="6350000"/>
          <p14:tracePt t="13885" x="3416300" y="6300788"/>
          <p14:tracePt t="13893" x="3375025" y="6153150"/>
          <p14:tracePt t="13901" x="3367088" y="6080125"/>
          <p14:tracePt t="13910" x="3351213" y="6022975"/>
          <p14:tracePt t="13917" x="3335338" y="5826125"/>
          <p14:tracePt t="13925" x="3335338" y="5751513"/>
          <p14:tracePt t="13933" x="3335338" y="5670550"/>
          <p14:tracePt t="13941" x="3392488" y="5310188"/>
          <p14:tracePt t="13949" x="3408363" y="5227638"/>
          <p14:tracePt t="13957" x="3424238" y="5137150"/>
          <p14:tracePt t="13965" x="3473450" y="4940300"/>
          <p14:tracePt t="13973" x="3506788" y="4859338"/>
          <p14:tracePt t="13981" x="3556000" y="4768850"/>
          <p14:tracePt t="13989" x="3605213" y="4694238"/>
          <p14:tracePt t="13998" x="3736975" y="4522788"/>
          <p14:tracePt t="14005" x="3817938" y="4440238"/>
          <p14:tracePt t="14014" x="3908425" y="4367213"/>
          <p14:tracePt t="14021" x="4129088" y="4244975"/>
          <p14:tracePt t="14030" x="4375150" y="4137025"/>
          <p14:tracePt t="14038" x="4481513" y="4105275"/>
          <p14:tracePt t="14047" x="4727575" y="4048125"/>
          <p14:tracePt t="14053" x="4826000" y="4040188"/>
          <p14:tracePt t="14064" x="4924425" y="4040188"/>
          <p14:tracePt t="14069" x="5121275" y="4071938"/>
          <p14:tracePt t="14080" x="5194300" y="4097338"/>
          <p14:tracePt t="14085" x="5268913" y="4162425"/>
          <p14:tracePt t="14097" x="5407025" y="4302125"/>
          <p14:tracePt t="14101" x="5473700" y="4375150"/>
          <p14:tracePt t="14114" x="5514975" y="4449763"/>
          <p14:tracePt t="14117" x="5554663" y="4538663"/>
          <p14:tracePt t="14130" x="5629275" y="4735513"/>
          <p14:tracePt t="14133" x="5661025" y="4818063"/>
          <p14:tracePt t="14147" x="5702300" y="5006975"/>
          <p14:tracePt t="14149" x="5727700" y="5186363"/>
          <p14:tracePt t="14164" x="5727700" y="5260975"/>
          <p14:tracePt t="14165" x="5727700" y="5334000"/>
          <p14:tracePt t="14181" x="5670550" y="5489575"/>
          <p14:tracePt t="14182" x="5637213" y="5554663"/>
          <p14:tracePt t="14197" x="5588000" y="5603875"/>
          <p14:tracePt t="14199" x="5473700" y="5735638"/>
          <p14:tracePt t="14214" x="5407025" y="5776913"/>
          <p14:tracePt t="14215" x="5349875" y="5826125"/>
          <p14:tracePt t="14230" x="5276850" y="5857875"/>
          <p14:tracePt t="14231" x="4989513" y="5973763"/>
          <p14:tracePt t="14237" x="4899025" y="6005513"/>
          <p14:tracePt t="14247" x="4818063" y="6030913"/>
          <p14:tracePt t="14254" x="4645025" y="6072188"/>
          <p14:tracePt t="14264" x="4595813" y="6080125"/>
          <p14:tracePt t="14269" x="4548188" y="6088063"/>
          <p14:tracePt t="14280" x="4481513" y="6096000"/>
          <p14:tracePt t="14285" x="4473575" y="6096000"/>
          <p14:tracePt t="14317" x="4473575" y="6072188"/>
          <p14:tracePt t="14325" x="4522788" y="5989638"/>
          <p14:tracePt t="14333" x="4538663" y="5964238"/>
          <p14:tracePt t="14341" x="4572000" y="5940425"/>
          <p14:tracePt t="14349" x="4613275" y="5891213"/>
          <p14:tracePt t="14357" x="4735513" y="5800725"/>
          <p14:tracePt t="14365" x="4792663" y="5751513"/>
          <p14:tracePt t="14373" x="4849813" y="5727700"/>
          <p14:tracePt t="14381" x="4997450" y="5645150"/>
          <p14:tracePt t="14389" x="5072063" y="5603875"/>
          <p14:tracePt t="14398" x="5260975" y="5554663"/>
          <p14:tracePt t="14405" x="5481638" y="5497513"/>
          <p14:tracePt t="14415" x="5588000" y="5489575"/>
          <p14:tracePt t="14421" x="5710238" y="5481638"/>
          <p14:tracePt t="14429" x="5989638" y="5456238"/>
          <p14:tracePt t="14437" x="6316663" y="5440363"/>
          <p14:tracePt t="14446" x="6481763" y="5440363"/>
          <p14:tracePt t="14453" x="6637338" y="5456238"/>
          <p14:tracePt t="14461" x="7054850" y="5481638"/>
          <p14:tracePt t="14469" x="7202488" y="5505450"/>
          <p14:tracePt t="14477" x="7332663" y="5522913"/>
          <p14:tracePt t="14485" x="7596188" y="5580063"/>
          <p14:tracePt t="14493" x="7677150" y="5595938"/>
          <p14:tracePt t="14501" x="7767638" y="5629275"/>
          <p14:tracePt t="14509" x="7947025" y="5694363"/>
          <p14:tracePt t="14517" x="8021638" y="5719763"/>
          <p14:tracePt t="14525" x="8169275" y="5784850"/>
          <p14:tracePt t="14533" x="8316913" y="5857875"/>
          <p14:tracePt t="14541" x="8366125" y="5883275"/>
          <p14:tracePt t="14549" x="8405813" y="5915025"/>
          <p14:tracePt t="14557" x="8504238" y="5981700"/>
          <p14:tracePt t="14565" x="8521700" y="5997575"/>
          <p14:tracePt t="14573" x="8537575" y="6022975"/>
          <p14:tracePt t="14581" x="8545513" y="6030913"/>
          <p14:tracePt t="14589" x="8545513" y="6080125"/>
          <p14:tracePt t="14598" x="8537575" y="6088063"/>
          <p14:tracePt t="14605" x="8529638" y="6096000"/>
          <p14:tracePt t="14615" x="8472488" y="6137275"/>
          <p14:tracePt t="14621" x="8455025" y="6153150"/>
          <p14:tracePt t="14630" x="8431213" y="6161088"/>
          <p14:tracePt t="14637" x="8340725" y="6202363"/>
          <p14:tracePt t="14647" x="8308975" y="6218238"/>
          <p14:tracePt t="14653" x="8275638" y="6235700"/>
          <p14:tracePt t="14664" x="8177213" y="6276975"/>
          <p14:tracePt t="14669" x="8112125" y="6284913"/>
          <p14:tracePt t="14680" x="8070850" y="6292850"/>
          <p14:tracePt t="14685" x="8005763" y="6300788"/>
          <p14:tracePt t="14697" x="7734300" y="6300788"/>
          <p14:tracePt t="14701" x="7661275" y="6292850"/>
          <p14:tracePt t="14714" x="7596188" y="6276975"/>
          <p14:tracePt t="14717" x="7472363" y="6243638"/>
          <p14:tracePt t="14730" x="7423150" y="6218238"/>
          <p14:tracePt t="14733" x="7389813" y="6194425"/>
          <p14:tracePt t="14747" x="7292975" y="6103938"/>
          <p14:tracePt t="14749" x="7259638" y="6054725"/>
          <p14:tracePt t="14764" x="7226300" y="5989638"/>
          <p14:tracePt t="14766" x="7161213" y="5818188"/>
          <p14:tracePt t="14781" x="7145338" y="5759450"/>
          <p14:tracePt t="14782" x="7119938" y="5588000"/>
          <p14:tracePt t="14797" x="7078663" y="5416550"/>
          <p14:tracePt t="14799" x="7070725" y="5334000"/>
          <p14:tracePt t="14814" x="7062788" y="5260975"/>
          <p14:tracePt t="14815" x="7054850" y="5170488"/>
          <p14:tracePt t="14830" x="7054850" y="4818063"/>
          <p14:tracePt t="14831" x="7078663" y="4727575"/>
          <p14:tracePt t="14837" x="7119938" y="4629150"/>
          <p14:tracePt t="14847" x="7226300" y="4432300"/>
          <p14:tracePt t="14853" x="7300913" y="4341813"/>
          <p14:tracePt t="14864" x="7366000" y="4252913"/>
          <p14:tracePt t="14869" x="7546975" y="4087813"/>
          <p14:tracePt t="14880" x="7627938" y="4030663"/>
          <p14:tracePt t="14885" x="7742238" y="3965575"/>
          <p14:tracePt t="14897" x="8029575" y="3851275"/>
          <p14:tracePt t="14901" x="8177213" y="3810000"/>
          <p14:tracePt t="14914" x="8324850" y="3786188"/>
          <p14:tracePt t="14917" x="8480425" y="3752850"/>
          <p14:tracePt t="14930" x="9144000" y="3711575"/>
          <p14:tracePt t="14933" x="9242425" y="3727450"/>
          <p14:tracePt t="14947" x="9324975" y="3752850"/>
          <p14:tracePt t="14949" x="9488488" y="3843338"/>
          <p14:tracePt t="14964" x="9537700" y="3892550"/>
          <p14:tracePt t="14965" x="9586913" y="3957638"/>
          <p14:tracePt t="14981" x="9685338" y="4146550"/>
          <p14:tracePt t="14982" x="9709150" y="4227513"/>
          <p14:tracePt t="14997" x="9734550" y="4310063"/>
          <p14:tracePt t="14999" x="9742488" y="4522788"/>
          <p14:tracePt t="15014" x="9742488" y="4605338"/>
          <p14:tracePt t="15015" x="9742488" y="4810125"/>
          <p14:tracePt t="15030" x="9717088" y="5022850"/>
          <p14:tracePt t="15031" x="9701213" y="5121275"/>
          <p14:tracePt t="15037" x="9685338" y="5202238"/>
          <p14:tracePt t="15047" x="9652000" y="5276850"/>
          <p14:tracePt t="15053" x="9569450" y="5448300"/>
          <p14:tracePt t="15064" x="9520238" y="5522913"/>
          <p14:tracePt t="15069" x="9463088" y="5588000"/>
          <p14:tracePt t="15080" x="9315450" y="5735638"/>
          <p14:tracePt t="15085" x="9250363" y="5776913"/>
          <p14:tracePt t="15097" x="9185275" y="5826125"/>
          <p14:tracePt t="15101" x="9012238" y="5907088"/>
          <p14:tracePt t="15114" x="8939213" y="5940425"/>
          <p14:tracePt t="15117" x="8866188" y="5956300"/>
          <p14:tracePt t="15131" x="8570913" y="6013450"/>
          <p14:tracePt t="15133" x="8480425" y="6022975"/>
          <p14:tracePt t="15147" x="8397875" y="6022975"/>
          <p14:tracePt t="15149" x="8316913" y="6022975"/>
          <p14:tracePt t="15164" x="8128000" y="6013450"/>
          <p14:tracePt t="15165" x="8062913" y="5997575"/>
          <p14:tracePt t="15181" x="7996238" y="5989638"/>
          <p14:tracePt t="15182" x="7866063" y="5973763"/>
          <p14:tracePt t="15197" x="7816850" y="5964238"/>
          <p14:tracePt t="15199" x="7783513" y="5956300"/>
          <p14:tracePt t="15214" x="7669213" y="5940425"/>
          <p14:tracePt t="15215" x="7669213" y="5932488"/>
          <p14:tracePt t="15230" x="7661275" y="5932488"/>
          <p14:tracePt t="15237" x="7653338" y="5924550"/>
          <p14:tracePt t="15261" x="7635875" y="5915025"/>
          <p14:tracePt t="15269" x="7627938" y="5907088"/>
          <p14:tracePt t="15301" x="7620000" y="5907088"/>
          <p14:tracePt t="15310" x="7620000" y="5899150"/>
          <p14:tracePt t="15333" x="7620000" y="5875338"/>
          <p14:tracePt t="15341" x="7620000" y="5865813"/>
          <p14:tracePt t="17670" x="7612063" y="5865813"/>
          <p14:tracePt t="17686" x="7604125" y="5865813"/>
          <p14:tracePt t="17694" x="7596188" y="5875338"/>
          <p14:tracePt t="17701" x="7554913" y="5883275"/>
          <p14:tracePt t="17710" x="7537450" y="5891213"/>
          <p14:tracePt t="17717" x="7472363" y="5924550"/>
          <p14:tracePt t="17725" x="7381875" y="5973763"/>
          <p14:tracePt t="17733" x="7358063" y="5997575"/>
          <p14:tracePt t="17742" x="7316788" y="6013450"/>
          <p14:tracePt t="17749" x="7243763" y="6062663"/>
          <p14:tracePt t="17757" x="7218363" y="6072188"/>
          <p14:tracePt t="17766" x="7194550" y="6080125"/>
          <p14:tracePt t="17773" x="7135813" y="6129338"/>
          <p14:tracePt t="17783" x="7119938" y="6137275"/>
          <p14:tracePt t="17789" x="7096125" y="6145213"/>
          <p14:tracePt t="17797" x="6989763" y="6210300"/>
          <p14:tracePt t="17806" x="6964363" y="6218238"/>
          <p14:tracePt t="17814" x="6931025" y="6235700"/>
          <p14:tracePt t="17821" x="6891338" y="6251575"/>
          <p14:tracePt t="17829" x="6767513" y="6292850"/>
          <p14:tracePt t="17838" x="6710363" y="6300788"/>
          <p14:tracePt t="17846" x="6661150" y="6316663"/>
          <p14:tracePt t="17853" x="6513513" y="6334125"/>
          <p14:tracePt t="17861" x="6456363" y="6342063"/>
          <p14:tracePt t="17869" x="6399213" y="6350000"/>
          <p14:tracePt t="17877" x="6259513" y="6357938"/>
          <p14:tracePt t="17885" x="6137275" y="6373813"/>
          <p14:tracePt t="17893" x="6096000" y="6373813"/>
          <p14:tracePt t="17901" x="5973763" y="6383338"/>
          <p14:tracePt t="17910" x="5932488" y="6383338"/>
          <p14:tracePt t="17917" x="5899150" y="6391275"/>
          <p14:tracePt t="17925" x="5865813" y="6391275"/>
          <p14:tracePt t="17933" x="5768975" y="6399213"/>
          <p14:tracePt t="17941" x="5727700" y="6399213"/>
          <p14:tracePt t="17949" x="5694363" y="6399213"/>
          <p14:tracePt t="17957" x="5611813" y="6407150"/>
          <p14:tracePt t="17966" x="5572125" y="6407150"/>
          <p14:tracePt t="17973" x="5554663" y="6407150"/>
          <p14:tracePt t="17983" x="5465763" y="6407150"/>
          <p14:tracePt t="17989" x="5391150" y="6399213"/>
          <p14:tracePt t="17998" x="5383213" y="6399213"/>
          <p14:tracePt t="18006" x="5310188" y="6373813"/>
          <p14:tracePt t="18015" x="5300663" y="6373813"/>
          <p14:tracePt t="18021" x="5276850" y="6365875"/>
          <p14:tracePt t="18032" x="5202238" y="6342063"/>
          <p14:tracePt t="18037" x="5178425" y="6334125"/>
          <p14:tracePt t="18048" x="5153025" y="6326188"/>
          <p14:tracePt t="18053" x="5121275" y="6308725"/>
          <p14:tracePt t="18065" x="5038725" y="6284913"/>
          <p14:tracePt t="18069" x="4997450" y="6267450"/>
          <p14:tracePt t="18082" x="4899025" y="6227763"/>
          <p14:tracePt t="18085" x="4810125" y="6194425"/>
          <p14:tracePt t="18098" x="4784725" y="6186488"/>
          <p14:tracePt t="18101" x="4743450" y="6178550"/>
          <p14:tracePt t="18115" x="4662488" y="6161088"/>
          <p14:tracePt t="18117" x="4637088" y="6153150"/>
          <p14:tracePt t="18132" x="4629150" y="6153150"/>
          <p14:tracePt t="18133" x="4572000" y="6145213"/>
          <p14:tracePt t="18149" x="4564063" y="6145213"/>
          <p14:tracePt t="18150" x="4556125" y="6145213"/>
          <p14:tracePt t="18166" x="4530725" y="6137275"/>
          <p14:tracePt t="18182" x="4522788" y="6137275"/>
          <p14:tracePt t="18198" x="4432300" y="6137275"/>
          <p14:tracePt t="18199" x="4424363" y="6137275"/>
          <p14:tracePt t="18205" x="4416425" y="6137275"/>
          <p14:tracePt t="18215" x="4351338" y="6145213"/>
          <p14:tracePt t="18221" x="4341813" y="6153150"/>
          <p14:tracePt t="18232" x="4333875" y="6153150"/>
          <p14:tracePt t="18237" x="4284663" y="6161088"/>
          <p14:tracePt t="18248" x="4268788" y="6161088"/>
          <p14:tracePt t="18253" x="4260850" y="6169025"/>
          <p14:tracePt t="18265" x="4211638" y="6169025"/>
          <p14:tracePt t="18269" x="4186238" y="6169025"/>
          <p14:tracePt t="18285" x="4178300" y="6169025"/>
          <p14:tracePt t="18298" x="4170363" y="6169025"/>
          <p14:tracePt t="18301" x="4162425" y="6161088"/>
          <p14:tracePt t="18315" x="4154488" y="6161088"/>
          <p14:tracePt t="18365" x="4154488" y="6153150"/>
          <p14:tracePt t="18383" x="4162425" y="6153150"/>
          <p14:tracePt t="18389" x="4170363" y="6153150"/>
          <p14:tracePt t="18397" x="4227513" y="6145213"/>
          <p14:tracePt t="18405" x="4252913" y="6145213"/>
          <p14:tracePt t="18414" x="4284663" y="6137275"/>
          <p14:tracePt t="18422" x="4432300" y="6137275"/>
          <p14:tracePt t="18429" x="4489450" y="6137275"/>
          <p14:tracePt t="18437" x="4564063" y="6137275"/>
          <p14:tracePt t="18446" x="4849813" y="6137275"/>
          <p14:tracePt t="18453" x="4948238" y="6137275"/>
          <p14:tracePt t="18461" x="5038725" y="6137275"/>
          <p14:tracePt t="18469" x="5284788" y="6145213"/>
          <p14:tracePt t="18478" x="5424488" y="6145213"/>
          <p14:tracePt t="18485" x="5530850" y="6145213"/>
          <p14:tracePt t="18493" x="5800725" y="6145213"/>
          <p14:tracePt t="18501" x="5907088" y="6137275"/>
          <p14:tracePt t="18509" x="6022975" y="6137275"/>
          <p14:tracePt t="18517" x="6129338" y="6137275"/>
          <p14:tracePt t="18525" x="6521450" y="6111875"/>
          <p14:tracePt t="18533" x="6611938" y="6096000"/>
          <p14:tracePt t="18541" x="6702425" y="6096000"/>
          <p14:tracePt t="18549" x="6907213" y="6088063"/>
          <p14:tracePt t="18557" x="6980238" y="6088063"/>
          <p14:tracePt t="18566" x="7054850" y="6080125"/>
          <p14:tracePt t="18573" x="7210425" y="6080125"/>
          <p14:tracePt t="18583" x="7275513" y="6080125"/>
          <p14:tracePt t="18589" x="7332663" y="6080125"/>
          <p14:tracePt t="18598" x="7464425" y="6072188"/>
          <p14:tracePt t="18605" x="7513638" y="6072188"/>
          <p14:tracePt t="18615" x="7643813" y="6054725"/>
          <p14:tracePt t="18621" x="7685088" y="6054725"/>
          <p14:tracePt t="18632" x="7816850" y="6054725"/>
          <p14:tracePt t="18637" x="7866063" y="6054725"/>
          <p14:tracePt t="18649" x="7915275" y="6046788"/>
          <p14:tracePt t="18653" x="8062913" y="6030913"/>
          <p14:tracePt t="18665" x="8120063" y="6030913"/>
          <p14:tracePt t="18669" x="8177213" y="6030913"/>
          <p14:tracePt t="18682" x="8324850" y="6030913"/>
          <p14:tracePt t="18685" x="8389938" y="6030913"/>
          <p14:tracePt t="18698" x="8439150" y="6030913"/>
          <p14:tracePt t="18701" x="8570913" y="6030913"/>
          <p14:tracePt t="18715" x="8628063" y="6030913"/>
          <p14:tracePt t="18717" x="8791575" y="6030913"/>
          <p14:tracePt t="18732" x="8955088" y="6022975"/>
          <p14:tracePt t="18733" x="9029700" y="6013450"/>
          <p14:tracePt t="18748" x="9094788" y="6005513"/>
          <p14:tracePt t="18750" x="9144000" y="5997575"/>
          <p14:tracePt t="18765" x="9258300" y="5989638"/>
          <p14:tracePt t="18767" x="9307513" y="5989638"/>
          <p14:tracePt t="18782" x="9356725" y="5981700"/>
          <p14:tracePt t="18782" x="9480550" y="5964238"/>
          <p14:tracePt t="18789" x="9529763" y="5964238"/>
          <p14:tracePt t="18798" x="9586913" y="5964238"/>
          <p14:tracePt t="18805" x="9823450" y="5964238"/>
          <p14:tracePt t="18815" x="9882188" y="5964238"/>
          <p14:tracePt t="18821" x="9939338" y="5964238"/>
          <p14:tracePt t="18832" x="10077450" y="5964238"/>
          <p14:tracePt t="18837" x="10136188" y="5964238"/>
          <p14:tracePt t="18848" x="10183813" y="5964238"/>
          <p14:tracePt t="18853" x="10217150" y="5964238"/>
          <p14:tracePt t="18865" x="10307638" y="5964238"/>
          <p14:tracePt t="18869" x="10323513" y="5964238"/>
          <p14:tracePt t="18882" x="10340975" y="5964238"/>
          <p14:tracePt t="18885" x="10364788" y="5964238"/>
          <p14:tracePt t="18898" x="10372725" y="5973763"/>
          <p14:tracePt t="18901" x="10380663" y="5973763"/>
          <p14:tracePt t="18915" x="10414000" y="5981700"/>
          <p14:tracePt t="18925" x="10429875" y="5981700"/>
          <p14:tracePt t="18933" x="10463213" y="5997575"/>
          <p14:tracePt t="18941" x="10471150" y="5997575"/>
          <p14:tracePt t="18990" x="10471150" y="6005513"/>
          <p14:tracePt t="18998" x="10455275" y="6022975"/>
          <p14:tracePt t="19013" x="10414000" y="6046788"/>
          <p14:tracePt t="19022" x="10406063" y="6054725"/>
          <p14:tracePt t="19029" x="10380663" y="6054725"/>
          <p14:tracePt t="19037" x="10315575" y="6096000"/>
          <p14:tracePt t="19045" x="10282238" y="6103938"/>
          <p14:tracePt t="19053" x="10233025" y="6119813"/>
          <p14:tracePt t="19062" x="10126663" y="6145213"/>
          <p14:tracePt t="19069" x="10086975" y="6153150"/>
          <p14:tracePt t="19077" x="10045700" y="6169025"/>
          <p14:tracePt t="19085" x="9898063" y="6194425"/>
          <p14:tracePt t="19093" x="9832975" y="6202363"/>
          <p14:tracePt t="19101" x="9667875" y="6218238"/>
          <p14:tracePt t="19109" x="9594850" y="6218238"/>
          <p14:tracePt t="19117" x="9405938" y="6235700"/>
          <p14:tracePt t="19125" x="9324975" y="6243638"/>
          <p14:tracePt t="19133" x="9242425" y="6251575"/>
          <p14:tracePt t="19141" x="9029700" y="6259513"/>
          <p14:tracePt t="19149" x="8931275" y="6259513"/>
          <p14:tracePt t="19157" x="8832850" y="6267450"/>
          <p14:tracePt t="19166" x="8643938" y="6284913"/>
          <p14:tracePt t="19174" x="8570913" y="6292850"/>
          <p14:tracePt t="19183" x="8504238" y="6300788"/>
          <p14:tracePt t="19189" x="8250238" y="6326188"/>
          <p14:tracePt t="19197" x="8177213" y="6334125"/>
          <p14:tracePt t="19205" x="8094663" y="6334125"/>
          <p14:tracePt t="19216" x="8021638" y="6342063"/>
          <p14:tracePt t="19221" x="7850188" y="6350000"/>
          <p14:tracePt t="19229" x="7775575" y="6357938"/>
          <p14:tracePt t="19237" x="7718425" y="6365875"/>
          <p14:tracePt t="19246" x="7537450" y="6383338"/>
          <p14:tracePt t="19253" x="7464425" y="6391275"/>
          <p14:tracePt t="19261" x="7389813" y="6391275"/>
          <p14:tracePt t="19269" x="7119938" y="6423025"/>
          <p14:tracePt t="19277" x="7062788" y="6432550"/>
          <p14:tracePt t="19285" x="6997700" y="6440488"/>
          <p14:tracePt t="19293" x="6824663" y="6448425"/>
          <p14:tracePt t="19301" x="6767513" y="6456363"/>
          <p14:tracePt t="19309" x="6710363" y="6456363"/>
          <p14:tracePt t="19317" x="6637338" y="6464300"/>
          <p14:tracePt t="19325" x="6489700" y="6464300"/>
          <p14:tracePt t="19333" x="6432550" y="6472238"/>
          <p14:tracePt t="19341" x="6365875" y="6472238"/>
          <p14:tracePt t="19350" x="6243638" y="6472238"/>
          <p14:tracePt t="19357" x="6186488" y="6472238"/>
          <p14:tracePt t="19366" x="6129338" y="6472238"/>
          <p14:tracePt t="19373" x="5989638" y="6472238"/>
          <p14:tracePt t="19382" x="5857875" y="6472238"/>
          <p14:tracePt t="19389" x="5800725" y="6472238"/>
          <p14:tracePt t="19398" x="5661025" y="6472238"/>
          <p14:tracePt t="19406" x="5603875" y="6472238"/>
          <p14:tracePt t="19415" x="5538788" y="6472238"/>
          <p14:tracePt t="19421" x="5407025" y="6472238"/>
          <p14:tracePt t="19432" x="5375275" y="6472238"/>
          <p14:tracePt t="19437" x="5326063" y="6472238"/>
          <p14:tracePt t="19448" x="5292725" y="6472238"/>
          <p14:tracePt t="19453" x="5178425" y="6472238"/>
          <p14:tracePt t="19465" x="5145088" y="6472238"/>
          <p14:tracePt t="19469" x="5064125" y="6472238"/>
          <p14:tracePt t="19482" x="4989513" y="6464300"/>
          <p14:tracePt t="19485" x="4965700" y="6456363"/>
          <p14:tracePt t="19499" x="4924425" y="6456363"/>
          <p14:tracePt t="19501" x="4859338" y="6440488"/>
          <p14:tracePt t="19515" x="4818063" y="6440488"/>
          <p14:tracePt t="19517" x="4810125" y="6432550"/>
          <p14:tracePt t="19532" x="4735513" y="6423025"/>
          <p14:tracePt t="19534" x="4711700" y="6415088"/>
          <p14:tracePt t="19549" x="4686300" y="6415088"/>
          <p14:tracePt t="19550" x="4678363" y="6407150"/>
          <p14:tracePt t="19565" x="4595813" y="6383338"/>
          <p14:tracePt t="19567" x="4579938" y="6373813"/>
          <p14:tracePt t="19582" x="4572000" y="6373813"/>
          <p14:tracePt t="19583" x="4514850" y="6357938"/>
          <p14:tracePt t="19599" x="4489450" y="6350000"/>
          <p14:tracePt t="19599" x="4473575" y="6350000"/>
          <p14:tracePt t="19605" x="4408488" y="6326188"/>
          <p14:tracePt t="19615" x="4367213" y="6316663"/>
          <p14:tracePt t="19621" x="4341813" y="6316663"/>
          <p14:tracePt t="19632" x="4276725" y="6308725"/>
          <p14:tracePt t="19637" x="4235450" y="6300788"/>
          <p14:tracePt t="19649" x="4203700" y="6292850"/>
          <p14:tracePt t="19653" x="4162425" y="6292850"/>
          <p14:tracePt t="19665" x="4048125" y="6259513"/>
          <p14:tracePt t="19669" x="4030663" y="6259513"/>
          <p14:tracePt t="19682" x="4006850" y="6259513"/>
          <p14:tracePt t="19685" x="3965575" y="6243638"/>
          <p14:tracePt t="19699" x="3949700" y="6235700"/>
          <p14:tracePt t="19701" x="3941763" y="6235700"/>
          <p14:tracePt t="19715" x="3883025" y="6218238"/>
          <p14:tracePt t="19717" x="3867150" y="6218238"/>
          <p14:tracePt t="19733" x="3843338" y="6218238"/>
          <p14:tracePt t="19749" x="3833813" y="6210300"/>
          <p14:tracePt t="19861" x="3843338" y="6210300"/>
          <p14:tracePt t="19878" x="3859213" y="6210300"/>
          <p14:tracePt t="19885" x="3916363" y="6202363"/>
          <p14:tracePt t="19893" x="3924300" y="6194425"/>
          <p14:tracePt t="19901" x="3949700" y="6194425"/>
          <p14:tracePt t="19909" x="4048125" y="6194425"/>
          <p14:tracePt t="19917" x="4079875" y="6186488"/>
          <p14:tracePt t="19925" x="4146550" y="6186488"/>
          <p14:tracePt t="19933" x="4203700" y="6186488"/>
          <p14:tracePt t="19941" x="4359275" y="6186488"/>
          <p14:tracePt t="19950" x="4432300" y="6186488"/>
          <p14:tracePt t="19957" x="4621213" y="6202363"/>
          <p14:tracePt t="19966" x="4802188" y="6202363"/>
          <p14:tracePt t="19973" x="4899025" y="6202363"/>
          <p14:tracePt t="19983" x="4997450" y="6202363"/>
          <p14:tracePt t="19989" x="5227638" y="6202363"/>
          <p14:tracePt t="19997" x="5349875" y="6202363"/>
          <p14:tracePt t="20005" x="5473700" y="6202363"/>
          <p14:tracePt t="20014" x="5751513" y="6202363"/>
          <p14:tracePt t="20022" x="5865813" y="6202363"/>
          <p14:tracePt t="20029" x="5989638" y="6202363"/>
          <p14:tracePt t="20037" x="6521450" y="6210300"/>
          <p14:tracePt t="20046" x="6619875" y="6227763"/>
          <p14:tracePt t="20053" x="6718300" y="6227763"/>
          <p14:tracePt t="20061" x="6816725" y="6235700"/>
          <p14:tracePt t="20069" x="7021513" y="6243638"/>
          <p14:tracePt t="20077" x="7112000" y="6251575"/>
          <p14:tracePt t="20085" x="7194550" y="6267450"/>
          <p14:tracePt t="20093" x="7373938" y="6276975"/>
          <p14:tracePt t="20101" x="7448550" y="6276975"/>
          <p14:tracePt t="20109" x="7513638" y="6284913"/>
          <p14:tracePt t="20117" x="7693025" y="6284913"/>
          <p14:tracePt t="20125" x="7866063" y="6284913"/>
          <p14:tracePt t="20133" x="7923213" y="6284913"/>
          <p14:tracePt t="20141" x="8037513" y="6292850"/>
          <p14:tracePt t="20150" x="8054975" y="6292850"/>
          <p14:tracePt t="20157" x="8070850" y="6300788"/>
          <p14:tracePt t="20166" x="8078788" y="6300788"/>
          <p14:tracePt t="20173" x="8135938" y="6300788"/>
          <p14:tracePt t="20183" x="8151813" y="6300788"/>
          <p14:tracePt t="20197" x="8161338" y="6300788"/>
          <p14:tracePt t="20214" x="8169275" y="6300788"/>
          <p14:tracePt t="20902" x="8161338" y="6300788"/>
          <p14:tracePt t="20910" x="8151813" y="6300788"/>
          <p14:tracePt t="20918" x="8120063" y="6300788"/>
          <p14:tracePt t="20926" x="8005763" y="6292850"/>
          <p14:tracePt t="20933" x="7947025" y="6292850"/>
          <p14:tracePt t="20941" x="7915275" y="6284913"/>
          <p14:tracePt t="20950" x="7816850" y="6284913"/>
          <p14:tracePt t="20957" x="7751763" y="6284913"/>
          <p14:tracePt t="20967" x="7734300" y="6284913"/>
          <p14:tracePt t="20973" x="7710488" y="6284913"/>
          <p14:tracePt t="20983" x="7635875" y="6284913"/>
          <p14:tracePt t="20989" x="7596188" y="6284913"/>
          <p14:tracePt t="20997" x="7578725" y="6284913"/>
          <p14:tracePt t="21005" x="7488238" y="6284913"/>
          <p14:tracePt t="21013" x="7456488" y="6284913"/>
          <p14:tracePt t="21021" x="7423150" y="6284913"/>
          <p14:tracePt t="21029" x="7324725" y="6292850"/>
          <p14:tracePt t="21037" x="7283450" y="6292850"/>
          <p14:tracePt t="21045" x="7194550" y="6292850"/>
          <p14:tracePt t="21053" x="7119938" y="6300788"/>
          <p14:tracePt t="21061" x="7078663" y="6308725"/>
          <p14:tracePt t="21069" x="7054850" y="6316663"/>
          <p14:tracePt t="21077" x="7021513" y="6316663"/>
          <p14:tracePt t="21085" x="6948488" y="6334125"/>
          <p14:tracePt t="21093" x="6915150" y="6334125"/>
          <p14:tracePt t="21101" x="6907213" y="6334125"/>
          <p14:tracePt t="21109" x="6834188" y="6342063"/>
          <p14:tracePt t="21117" x="6808788" y="6342063"/>
          <p14:tracePt t="21125" x="6784975" y="6350000"/>
          <p14:tracePt t="21133" x="6653213" y="6350000"/>
          <p14:tracePt t="21141" x="6627813" y="6357938"/>
          <p14:tracePt t="21150" x="6588125" y="6357938"/>
          <p14:tracePt t="21157" x="6521450" y="6365875"/>
          <p14:tracePt t="21167" x="6497638" y="6365875"/>
          <p14:tracePt t="21174" x="6472238" y="6373813"/>
          <p14:tracePt t="21182" x="6399213" y="6383338"/>
          <p14:tracePt t="21190" x="6373813" y="6383338"/>
          <p14:tracePt t="21199" x="6350000" y="6391275"/>
          <p14:tracePt t="21205" x="6334125" y="6391275"/>
          <p14:tracePt t="21216" x="6235700" y="6415088"/>
          <p14:tracePt t="21221" x="6210300" y="6415088"/>
          <p14:tracePt t="21232" x="6169025" y="6415088"/>
          <p14:tracePt t="21237" x="6013450" y="6440488"/>
          <p14:tracePt t="21249" x="5964238" y="6440488"/>
          <p14:tracePt t="21253" x="5932488" y="6440488"/>
          <p14:tracePt t="21266" x="5834063" y="6448425"/>
          <p14:tracePt t="21269" x="5808663" y="6448425"/>
          <p14:tracePt t="21282" x="5776913" y="6448425"/>
          <p14:tracePt t="21285" x="5702300" y="6440488"/>
          <p14:tracePt t="21299" x="5678488" y="6440488"/>
          <p14:tracePt t="21301" x="5653088" y="6432550"/>
          <p14:tracePt t="21315" x="5629275" y="6423025"/>
          <p14:tracePt t="21317" x="5489575" y="6399213"/>
          <p14:tracePt t="21333" x="5448300" y="6391275"/>
          <p14:tracePt t="21334" x="5416550" y="6383338"/>
          <p14:tracePt t="21349" x="5318125" y="6365875"/>
          <p14:tracePt t="21351" x="5284788" y="6365875"/>
          <p14:tracePt t="21366" x="5243513" y="6357938"/>
          <p14:tracePt t="21367" x="5137150" y="6326188"/>
          <p14:tracePt t="21382" x="5103813" y="6316663"/>
          <p14:tracePt t="21383" x="5064125" y="6308725"/>
          <p14:tracePt t="21389" x="4957763" y="6292850"/>
          <p14:tracePt t="21399" x="4924425" y="6284913"/>
          <p14:tracePt t="21405" x="4899025" y="6284913"/>
          <p14:tracePt t="21416" x="4784725" y="6276975"/>
          <p14:tracePt t="21421" x="4768850" y="6267450"/>
          <p14:tracePt t="21432" x="4678363" y="6267450"/>
          <p14:tracePt t="21437" x="4670425" y="6267450"/>
          <p14:tracePt t="21449" x="4605338" y="6267450"/>
          <p14:tracePt t="21453" x="4605338" y="6259513"/>
          <p14:tracePt t="21466" x="4587875" y="6259513"/>
          <p14:tracePt t="21469" x="4548188" y="6259513"/>
          <p14:tracePt t="21482" x="4530725" y="6259513"/>
          <p14:tracePt t="21493" x="4506913" y="6259513"/>
          <p14:tracePt t="21501" x="4489450" y="6259513"/>
          <p14:tracePt t="21517" x="4416425" y="6267450"/>
          <p14:tracePt t="21525" x="4391025" y="6267450"/>
          <p14:tracePt t="21534" x="4383088" y="6276975"/>
          <p14:tracePt t="21541" x="4359275" y="6276975"/>
          <p14:tracePt t="21550" x="4284663" y="6276975"/>
          <p14:tracePt t="21557" x="4276725" y="6276975"/>
          <p14:tracePt t="21565" x="4260850" y="6276975"/>
          <p14:tracePt t="21573" x="4227513" y="6276975"/>
          <p14:tracePt t="21584" x="4219575" y="6276975"/>
          <p14:tracePt t="21589" x="4211638" y="6276975"/>
          <p14:tracePt t="21597" x="4154488" y="6276975"/>
          <p14:tracePt t="21605" x="4146550" y="6276975"/>
          <p14:tracePt t="21621" x="4137025" y="6276975"/>
          <p14:tracePt t="21629" x="4129088" y="6276975"/>
          <p14:tracePt t="21645" x="4121150" y="6276975"/>
          <p14:tracePt t="21661" x="4113213" y="6276975"/>
          <p14:tracePt t="21861" x="4113213" y="6267450"/>
          <p14:tracePt t="21885" x="4113213" y="6259513"/>
          <p14:tracePt t="21917" x="4113213" y="6251575"/>
          <p14:tracePt t="21925" x="4105275" y="6251575"/>
          <p14:tracePt t="21966" x="4097338" y="6251575"/>
          <p14:tracePt t="21974" x="4087813" y="6251575"/>
          <p14:tracePt t="21981" x="4030663" y="6259513"/>
          <p14:tracePt t="21989" x="4006850" y="6267450"/>
          <p14:tracePt t="21997" x="3981450" y="6267450"/>
          <p14:tracePt t="22005" x="3883025" y="6292850"/>
          <p14:tracePt t="22013" x="3875088" y="6300788"/>
          <p14:tracePt t="22021" x="3867150" y="6300788"/>
          <p14:tracePt t="22030" x="3833813" y="6316663"/>
          <p14:tracePt t="22045" x="3825875" y="6326188"/>
          <p14:tracePt t="22053" x="3817938" y="6334125"/>
          <p14:tracePt t="22062" x="3810000" y="6334125"/>
          <p14:tracePt t="22069" x="3802063" y="6334125"/>
          <p14:tracePt t="22077" x="3802063" y="6342063"/>
          <p14:tracePt t="22085" x="3744913" y="6373813"/>
          <p14:tracePt t="22093" x="3736975" y="6373813"/>
          <p14:tracePt t="22101" x="3727450" y="6383338"/>
          <p14:tracePt t="22109" x="3662363" y="6399213"/>
          <p14:tracePt t="22117" x="3646488" y="6399213"/>
          <p14:tracePt t="22125" x="3621088" y="6399213"/>
          <p14:tracePt t="22134" x="3548063" y="6415088"/>
          <p14:tracePt t="22141" x="3506788" y="6415088"/>
          <p14:tracePt t="22150" x="3490913" y="6415088"/>
          <p14:tracePt t="22158" x="3416300" y="6399213"/>
          <p14:tracePt t="22165" x="3392488" y="6399213"/>
          <p14:tracePt t="22173" x="3335338" y="6373813"/>
          <p14:tracePt t="22184" x="3309938" y="6365875"/>
          <p14:tracePt t="22189" x="3211513" y="6326188"/>
          <p14:tracePt t="22198" x="3179763" y="6308725"/>
          <p14:tracePt t="22205" x="3154363" y="6308725"/>
          <p14:tracePt t="22213" x="3081338" y="6267450"/>
          <p14:tracePt t="22221" x="3040063" y="6259513"/>
          <p14:tracePt t="22229" x="3024188" y="6259513"/>
          <p14:tracePt t="22237" x="2933700" y="6235700"/>
          <p14:tracePt t="22245" x="2900363" y="6227763"/>
          <p14:tracePt t="22253" x="2876550" y="6227763"/>
          <p14:tracePt t="22262" x="2778125" y="6218238"/>
          <p14:tracePt t="22269" x="2744788" y="6210300"/>
          <p14:tracePt t="22277" x="2720975" y="6202363"/>
          <p14:tracePt t="22286" x="2638425" y="6194425"/>
          <p14:tracePt t="22294" x="2573338" y="6186488"/>
          <p14:tracePt t="22301" x="2547938" y="6186488"/>
          <p14:tracePt t="22309" x="2540000" y="6178550"/>
          <p14:tracePt t="22318" x="2516188" y="6178550"/>
          <p14:tracePt t="22334" x="2516188" y="6169025"/>
          <p14:tracePt t="22341" x="2506663" y="6169025"/>
          <p14:tracePt t="22381" x="2506663" y="6161088"/>
          <p14:tracePt t="22413" x="2506663" y="6153150"/>
          <p14:tracePt t="22421" x="2516188" y="6119813"/>
          <p14:tracePt t="22429" x="2516188" y="6111875"/>
          <p14:tracePt t="22437" x="2516188" y="6103938"/>
          <p14:tracePt t="22446" x="2540000" y="6046788"/>
          <p14:tracePt t="22453" x="2547938" y="6022975"/>
          <p14:tracePt t="22461" x="2573338" y="5989638"/>
          <p14:tracePt t="22469" x="2630488" y="5834063"/>
          <p14:tracePt t="22478" x="2654300" y="5792788"/>
          <p14:tracePt t="22485" x="2662238" y="5784850"/>
          <p14:tracePt t="22493" x="2703513" y="5686425"/>
          <p14:tracePt t="22501" x="2711450" y="5653088"/>
          <p14:tracePt t="22509" x="2728913" y="5611813"/>
          <p14:tracePt t="22517" x="2744788" y="5522913"/>
          <p14:tracePt t="22526" x="2752725" y="5481638"/>
          <p14:tracePt t="22534" x="2770188" y="5448300"/>
          <p14:tracePt t="22541" x="2778125" y="5424488"/>
          <p14:tracePt t="22550" x="2801938" y="5300663"/>
          <p14:tracePt t="22557" x="2859088" y="5178425"/>
          <p14:tracePt t="22565" x="2876550" y="5129213"/>
          <p14:tracePt t="22573" x="2892425" y="5006975"/>
          <p14:tracePt t="22584" x="2900363" y="4957763"/>
          <p14:tracePt t="22589" x="2908300" y="4924425"/>
          <p14:tracePt t="22597" x="2916238" y="4841875"/>
          <p14:tracePt t="22605" x="2925763" y="4802188"/>
          <p14:tracePt t="22614" x="2925763" y="4784725"/>
          <p14:tracePt t="22621" x="2933700" y="4694238"/>
          <p14:tracePt t="22629" x="2933700" y="4670425"/>
          <p14:tracePt t="22637" x="2933700" y="4645025"/>
          <p14:tracePt t="22646" x="2941638" y="4587875"/>
          <p14:tracePt t="22653" x="2941638" y="4579938"/>
          <p14:tracePt t="22661" x="2941638" y="4556125"/>
          <p14:tracePt t="22670" x="2957513" y="4506913"/>
          <p14:tracePt t="22678" x="2965450" y="4457700"/>
          <p14:tracePt t="22685" x="2965450" y="4449763"/>
          <p14:tracePt t="22693" x="2974975" y="4440238"/>
          <p14:tracePt t="22701" x="2974975" y="4375150"/>
          <p14:tracePt t="22710" x="2974975" y="4351338"/>
          <p14:tracePt t="22719" x="2974975" y="4341813"/>
          <p14:tracePt t="22725" x="2974975" y="4284663"/>
          <p14:tracePt t="22734" x="2974975" y="4268788"/>
          <p14:tracePt t="22750" x="2974975" y="4252913"/>
          <p14:tracePt t="22757" x="2982913" y="4195763"/>
          <p14:tracePt t="22765" x="2982913" y="4186238"/>
          <p14:tracePt t="22773" x="2990850" y="4178300"/>
          <p14:tracePt t="22784" x="2990850" y="4154488"/>
          <p14:tracePt t="22797" x="2998788" y="4146550"/>
          <p14:tracePt t="22805" x="2998788" y="4113213"/>
          <p14:tracePt t="22813" x="2998788" y="4105275"/>
          <p14:tracePt t="22821" x="2998788" y="4097338"/>
          <p14:tracePt t="22829" x="2998788" y="4071938"/>
          <p14:tracePt t="22837" x="2998788" y="4030663"/>
          <p14:tracePt t="22853" x="2998788" y="4022725"/>
          <p14:tracePt t="22877" x="2998788" y="4014788"/>
          <p14:tracePt t="22901" x="2998788" y="4006850"/>
          <p14:tracePt t="22966" x="2998788" y="3998913"/>
          <p14:tracePt t="22981" x="3024188" y="3957638"/>
          <p14:tracePt t="22989" x="3032125" y="3957638"/>
          <p14:tracePt t="22998" x="3032125" y="3941763"/>
          <p14:tracePt t="23005" x="3040063" y="3932238"/>
          <p14:tracePt t="23390" x="3032125" y="3932238"/>
          <p14:tracePt t="23398" x="3024188" y="3924300"/>
          <p14:tracePt t="23406" x="2998788" y="3924300"/>
          <p14:tracePt t="23414" x="2876550" y="3900488"/>
          <p14:tracePt t="23421" x="2827338" y="3892550"/>
          <p14:tracePt t="23429" x="2794000" y="3883025"/>
          <p14:tracePt t="23437" x="2744788" y="3875088"/>
          <p14:tracePt t="23454" x="2736850" y="3875088"/>
          <p14:tracePt t="25830" x="2695575" y="3941763"/>
          <p14:tracePt t="25838" x="2687638" y="3965575"/>
          <p14:tracePt t="25846" x="2687638" y="3990975"/>
          <p14:tracePt t="25853" x="2695575" y="4048125"/>
          <p14:tracePt t="25862" x="2703513" y="4056063"/>
          <p14:tracePt t="25869" x="2711450" y="4056063"/>
          <p14:tracePt t="25878" x="2770188" y="4040188"/>
          <p14:tracePt t="25885" x="2786063" y="4030663"/>
          <p14:tracePt t="25893" x="2794000" y="4022725"/>
          <p14:tracePt t="25901" x="2884488" y="3957638"/>
          <p14:tracePt t="25909" x="2892425" y="3932238"/>
          <p14:tracePt t="26198" x="2900363" y="3932238"/>
          <p14:tracePt t="26206" x="2941638" y="3965575"/>
          <p14:tracePt t="26214" x="2974975" y="3981450"/>
          <p14:tracePt t="26221" x="2982913" y="3981450"/>
          <p14:tracePt t="26277" x="2974975" y="3981450"/>
          <p14:tracePt t="26382" x="2982913" y="3981450"/>
          <p14:tracePt t="26902" x="2990850" y="3981450"/>
          <p14:tracePt t="26910" x="2998788" y="3981450"/>
          <p14:tracePt t="26920" x="3006725" y="3981450"/>
          <p14:tracePt t="26974" x="3014663" y="3990975"/>
          <p14:tracePt t="26990" x="3032125" y="4006850"/>
          <p14:tracePt t="26998" x="3040063" y="4006850"/>
          <p14:tracePt t="27005" x="3040063" y="3981450"/>
          <p14:tracePt t="27014" x="3040063" y="3875088"/>
          <p14:tracePt t="27294" x="3040063" y="3916363"/>
          <p14:tracePt t="27886" x="3040063" y="3924300"/>
          <p14:tracePt t="27926" x="3040063" y="3932238"/>
          <p14:tracePt t="28304" x="3040063" y="3924300"/>
          <p14:tracePt t="28822" x="3048000" y="3924300"/>
          <p14:tracePt t="28846" x="3048000" y="3932238"/>
          <p14:tracePt t="28878" x="3055938" y="3949700"/>
          <p14:tracePt t="28901" x="3055938" y="3965575"/>
          <p14:tracePt t="28910" x="3063875" y="3965575"/>
          <p14:tracePt t="28925" x="3063875" y="3973513"/>
          <p14:tracePt t="29158" x="3071813" y="3973513"/>
          <p14:tracePt t="29182" x="3071813" y="3981450"/>
          <p14:tracePt t="29221" x="3071813" y="3990975"/>
          <p14:tracePt t="29230" x="3081338" y="3990975"/>
          <p14:tracePt t="29237" x="3081338" y="3998913"/>
          <p14:tracePt t="29253" x="3089275" y="4022725"/>
          <p14:tracePt t="29270" x="3097213" y="4030663"/>
          <p14:tracePt t="29278" x="3113088" y="4056063"/>
          <p14:tracePt t="29286" x="3121025" y="4056063"/>
          <p14:tracePt t="29294" x="3121025" y="4064000"/>
          <p14:tracePt t="29309" x="3121025" y="4079875"/>
          <p14:tracePt t="29333" x="3121025" y="4097338"/>
          <p14:tracePt t="29349" x="3130550" y="4097338"/>
          <p14:tracePt t="29357" x="3130550" y="4121150"/>
          <p14:tracePt t="29373" x="3130550" y="4129088"/>
          <p14:tracePt t="29381" x="3121025" y="4137025"/>
          <p14:tracePt t="29405" x="3121025" y="4146550"/>
          <p14:tracePt t="29421" x="3113088" y="4154488"/>
          <p14:tracePt t="29437" x="3113088" y="4162425"/>
          <p14:tracePt t="29453" x="3105150" y="4162425"/>
          <p14:tracePt t="29462" x="3105150" y="4170363"/>
          <p14:tracePt t="29469" x="3097213" y="4178300"/>
          <p14:tracePt t="29477" x="3097213" y="4186238"/>
          <p14:tracePt t="29486" x="3081338" y="4186238"/>
          <p14:tracePt t="29494" x="3081338" y="4195763"/>
          <p14:tracePt t="29503" x="3071813" y="4195763"/>
          <p14:tracePt t="29509" x="3071813" y="4211638"/>
          <p14:tracePt t="29526" x="3063875" y="4211638"/>
          <p14:tracePt t="29541" x="3063875" y="4219575"/>
          <p14:tracePt t="29557" x="3055938" y="4219575"/>
          <p14:tracePt t="29573" x="3048000" y="4219575"/>
          <p14:tracePt t="29589" x="3006725" y="4219575"/>
          <p14:tracePt t="29605" x="2982913" y="4219575"/>
          <p14:tracePt t="29613" x="2925763" y="4227513"/>
          <p14:tracePt t="29621" x="2900363" y="4235450"/>
          <p14:tracePt t="29629" x="2859088" y="4235450"/>
          <p14:tracePt t="29637" x="2827338" y="4244975"/>
          <p14:tracePt t="29645" x="2695575" y="4244975"/>
          <p14:tracePt t="29653" x="2679700" y="4244975"/>
          <p14:tracePt t="29670" x="2654300" y="4244975"/>
          <p14:tracePt t="29678" x="2646363" y="4244975"/>
          <p14:tracePt t="29693" x="2630488" y="4244975"/>
          <p14:tracePt t="29710" x="2622550" y="4244975"/>
          <p14:tracePt t="29717" x="2613025" y="4244975"/>
          <p14:tracePt t="29725" x="2605088" y="4244975"/>
          <p14:tracePt t="29733" x="2597150" y="4252913"/>
          <p14:tracePt t="29741" x="2524125" y="4260850"/>
          <p14:tracePt t="29757" x="2506663" y="4260850"/>
          <p14:tracePt t="29773" x="2490788" y="4260850"/>
          <p14:tracePt t="29789" x="2482850" y="4260850"/>
          <p14:tracePt t="29805" x="2474913" y="4260850"/>
          <p14:tracePt t="29821" x="2449513" y="4252913"/>
          <p14:tracePt t="29829" x="2400300" y="4244975"/>
          <p14:tracePt t="29837" x="2392363" y="4244975"/>
          <p14:tracePt t="29845" x="2327275" y="4227513"/>
          <p14:tracePt t="29853" x="2319338" y="4219575"/>
          <p14:tracePt t="29861" x="2309813" y="4219575"/>
          <p14:tracePt t="29870" x="2301875" y="4219575"/>
          <p14:tracePt t="29877" x="2293938" y="4211638"/>
          <p14:tracePt t="29886" x="2286000" y="4211638"/>
          <p14:tracePt t="29902" x="2278063" y="4203700"/>
          <p14:tracePt t="29917" x="2278063" y="4195763"/>
          <p14:tracePt t="29925" x="2270125" y="4170363"/>
          <p14:tracePt t="29941" x="2252663" y="4121150"/>
          <p14:tracePt t="29949" x="2244725" y="4087813"/>
          <p14:tracePt t="29957" x="2244725" y="4079875"/>
          <p14:tracePt t="29965" x="2244725" y="4071938"/>
          <p14:tracePt t="29973" x="2244725" y="4040188"/>
          <p14:tracePt t="29981" x="2244725" y="4030663"/>
          <p14:tracePt t="29998" x="2244725" y="4022725"/>
          <p14:tracePt t="30005" x="2252663" y="3998913"/>
          <p14:tracePt t="30021" x="2252663" y="3990975"/>
          <p14:tracePt t="30029" x="2278063" y="3957638"/>
          <p14:tracePt t="30037" x="2278063" y="3949700"/>
          <p14:tracePt t="30045" x="2286000" y="3949700"/>
          <p14:tracePt t="30053" x="2319338" y="3924300"/>
          <p14:tracePt t="30069" x="2327275" y="3924300"/>
          <p14:tracePt t="30077" x="2359025" y="3916363"/>
          <p14:tracePt t="30086" x="2368550" y="3908425"/>
          <p14:tracePt t="30103" x="2384425" y="3908425"/>
          <p14:tracePt t="30109" x="2433638" y="3908425"/>
          <p14:tracePt t="30133" x="2449513" y="3908425"/>
          <p14:tracePt t="30141" x="2449513" y="3916363"/>
          <p14:tracePt t="30149" x="2457450" y="3916363"/>
          <p14:tracePt t="30157" x="2482850" y="3932238"/>
          <p14:tracePt t="30173" x="2498725" y="3941763"/>
          <p14:tracePt t="30181" x="2547938" y="3973513"/>
          <p14:tracePt t="30189" x="2563813" y="3990975"/>
          <p14:tracePt t="30197" x="2581275" y="4014788"/>
          <p14:tracePt t="30205" x="2613025" y="4030663"/>
          <p14:tracePt t="30213" x="2703513" y="4121150"/>
          <p14:tracePt t="30221" x="2703513" y="4129088"/>
          <p14:tracePt t="30230" x="2711450" y="4137025"/>
          <p14:tracePt t="30237" x="2736850" y="4170363"/>
          <p14:tracePt t="30245" x="2736850" y="4178300"/>
          <p14:tracePt t="30253" x="2736850" y="4186238"/>
          <p14:tracePt t="30261" x="2736850" y="4211638"/>
          <p14:tracePt t="30277" x="2711450" y="4227513"/>
          <p14:tracePt t="30286" x="2687638" y="4260850"/>
          <p14:tracePt t="30293" x="2679700" y="4268788"/>
          <p14:tracePt t="30302" x="2613025" y="4294188"/>
          <p14:tracePt t="30309" x="2555875" y="4318000"/>
          <p14:tracePt t="30317" x="2524125" y="4325938"/>
          <p14:tracePt t="30325" x="2498725" y="4333875"/>
          <p14:tracePt t="30336" x="2474913" y="4333875"/>
          <p14:tracePt t="30341" x="2384425" y="4341813"/>
          <p14:tracePt t="30349" x="2368550" y="4351338"/>
          <p14:tracePt t="30357" x="2343150" y="4359275"/>
          <p14:tracePt t="30365" x="2270125" y="4359275"/>
          <p14:tracePt t="30373" x="2262188" y="4359275"/>
          <p14:tracePt t="30389" x="2244725" y="4359275"/>
          <p14:tracePt t="30437" x="2244725" y="4351338"/>
          <p14:tracePt t="30477" x="2244725" y="4341813"/>
          <p14:tracePt t="30486" x="2252663" y="4341813"/>
          <p14:tracePt t="30509" x="2262188" y="4341813"/>
          <p14:tracePt t="30533" x="2270125" y="4341813"/>
          <p14:tracePt t="30541" x="2319338" y="4341813"/>
          <p14:tracePt t="30549" x="2351088" y="4341813"/>
          <p14:tracePt t="30557" x="2400300" y="4341813"/>
          <p14:tracePt t="30565" x="2449513" y="4341813"/>
          <p14:tracePt t="30573" x="2581275" y="4341813"/>
          <p14:tracePt t="30581" x="2720975" y="4351338"/>
          <p14:tracePt t="30589" x="2770188" y="4359275"/>
          <p14:tracePt t="30597" x="2876550" y="4367213"/>
          <p14:tracePt t="30605" x="2925763" y="4375150"/>
          <p14:tracePt t="30613" x="2957513" y="4383088"/>
          <p14:tracePt t="30621" x="3055938" y="4416425"/>
          <p14:tracePt t="30629" x="3089275" y="4424363"/>
          <p14:tracePt t="30637" x="3130550" y="4432300"/>
          <p14:tracePt t="30645" x="3236913" y="4473575"/>
          <p14:tracePt t="30653" x="3268663" y="4489450"/>
          <p14:tracePt t="30661" x="3302000" y="4506913"/>
          <p14:tracePt t="30670" x="3384550" y="4548188"/>
          <p14:tracePt t="30678" x="3424238" y="4572000"/>
          <p14:tracePt t="30686" x="3522663" y="4629150"/>
          <p14:tracePt t="30693" x="3571875" y="4662488"/>
          <p14:tracePt t="30703" x="3670300" y="4735513"/>
          <p14:tracePt t="30710" x="3736975" y="4776788"/>
          <p14:tracePt t="30717" x="3786188" y="4810125"/>
          <p14:tracePt t="30725" x="3900488" y="4899025"/>
          <p14:tracePt t="30734" x="3949700" y="4940300"/>
          <p14:tracePt t="30741" x="3973513" y="4965700"/>
          <p14:tracePt t="30749" x="4048125" y="5056188"/>
          <p14:tracePt t="30757" x="4064000" y="5072063"/>
          <p14:tracePt t="30765" x="4071938" y="5113338"/>
          <p14:tracePt t="30773" x="4129088" y="5260975"/>
          <p14:tracePt t="30781" x="4146550" y="5292725"/>
          <p14:tracePt t="30789" x="4154488" y="5341938"/>
          <p14:tracePt t="30797" x="4154488" y="5375275"/>
          <p14:tracePt t="30805" x="4170363" y="5497513"/>
          <p14:tracePt t="30813" x="4186238" y="5572125"/>
          <p14:tracePt t="30821" x="4195763" y="5621338"/>
          <p14:tracePt t="30829" x="4195763" y="5751513"/>
          <p14:tracePt t="30837" x="4195763" y="5800725"/>
          <p14:tracePt t="30845" x="4186238" y="5834063"/>
          <p14:tracePt t="30853" x="4178300" y="5932488"/>
          <p14:tracePt t="30861" x="4170363" y="5956300"/>
          <p14:tracePt t="30870" x="4170363" y="5981700"/>
          <p14:tracePt t="30877" x="4154488" y="6088063"/>
          <p14:tracePt t="30886" x="4154488" y="6111875"/>
          <p14:tracePt t="30893" x="4154488" y="6119813"/>
          <p14:tracePt t="30903" x="4154488" y="6186488"/>
          <p14:tracePt t="30909" x="4162425" y="6194425"/>
          <p14:tracePt t="30919" x="4162425" y="6218238"/>
          <p14:tracePt t="30926" x="4162425" y="6227763"/>
          <p14:tracePt t="30935" x="4162425" y="6251575"/>
          <p14:tracePt t="30941" x="4162425" y="6259513"/>
          <p14:tracePt t="30952" x="4162425" y="6267450"/>
          <p14:tracePt t="30957" x="4162425" y="6292850"/>
          <p14:tracePt t="30969" x="4162425" y="6316663"/>
          <p14:tracePt t="30981" x="4162425" y="6342063"/>
          <p14:tracePt t="30989" x="4162425" y="6350000"/>
          <p14:tracePt t="31005" x="4162425" y="6391275"/>
          <p14:tracePt t="31021" x="4162425" y="6399213"/>
          <p14:tracePt t="31037" x="4162425" y="6415088"/>
          <p14:tracePt t="31053" x="4154488" y="6423025"/>
          <p14:tracePt t="31061" x="4154488" y="6448425"/>
          <p14:tracePt t="31069" x="4154488" y="6456363"/>
          <p14:tracePt t="31077" x="4146550" y="6456363"/>
          <p14:tracePt t="31086" x="4137025" y="6481763"/>
          <p14:tracePt t="31094" x="4137025" y="6489700"/>
          <p14:tracePt t="31109" x="4137025" y="6505575"/>
          <p14:tracePt t="31125" x="4137025" y="6513513"/>
          <p14:tracePt t="31134" x="4129088" y="6521450"/>
          <p14:tracePt t="31149" x="4129088" y="6530975"/>
          <p14:tracePt t="31157" x="4121150" y="6538913"/>
          <p14:tracePt t="31165" x="4121150" y="6554788"/>
          <p14:tracePt t="31173" x="4121150" y="6562725"/>
          <p14:tracePt t="31189" x="4121150" y="6588125"/>
          <p14:tracePt t="31197" x="4121150" y="6596063"/>
          <p14:tracePt t="31213" x="4113213" y="6619875"/>
          <p14:tracePt t="31229" x="4113213" y="6627813"/>
          <p14:tracePt t="31237" x="4105275" y="6653213"/>
          <p14:tracePt t="31261" x="4105275" y="6661150"/>
          <p14:tracePt t="31269" x="4097338" y="6661150"/>
          <p14:tracePt t="31293" x="4079875" y="6669088"/>
          <p14:tracePt t="31310" x="4071938" y="6669088"/>
          <p14:tracePt t="31318" x="4064000" y="6677025"/>
          <p14:tracePt t="31325" x="4056063" y="6677025"/>
          <p14:tracePt t="31341" x="4048125" y="6677025"/>
          <p14:tracePt t="31365" x="4040188" y="6677025"/>
          <p14:tracePt t="31373" x="4030663" y="6677025"/>
          <p14:tracePt t="31389" x="4022725" y="6677025"/>
          <p14:tracePt t="31397" x="3973513" y="6661150"/>
          <p14:tracePt t="31405" x="3965575" y="6653213"/>
          <p14:tracePt t="31413" x="3957638" y="6653213"/>
          <p14:tracePt t="31422" x="3924300" y="6637338"/>
          <p14:tracePt t="31429" x="3916363" y="6637338"/>
          <p14:tracePt t="31437" x="3892550" y="6619875"/>
          <p14:tracePt t="31445" x="3883025" y="6619875"/>
          <p14:tracePt t="31453" x="3875088" y="6619875"/>
          <p14:tracePt t="31461" x="3875088" y="6611938"/>
          <p14:tracePt t="31477" x="3867150" y="6611938"/>
          <p14:tracePt t="31487" x="3867150" y="6604000"/>
          <p14:tracePt t="31501" x="3859213" y="6580188"/>
          <p14:tracePt t="31509" x="3859213" y="6570663"/>
          <p14:tracePt t="31525" x="3859213" y="6513513"/>
          <p14:tracePt t="31533" x="3859213" y="6505575"/>
          <p14:tracePt t="31541" x="3859213" y="6497638"/>
          <p14:tracePt t="31549" x="3867150" y="6472238"/>
          <p14:tracePt t="31557" x="3875088" y="6472238"/>
          <p14:tracePt t="31565" x="3875088" y="6464300"/>
          <p14:tracePt t="31573" x="3900488" y="6440488"/>
          <p14:tracePt t="31581" x="3900488" y="6432550"/>
          <p14:tracePt t="31589" x="3908425" y="6432550"/>
          <p14:tracePt t="31606" x="3932238" y="6415088"/>
          <p14:tracePt t="31613" x="3941763" y="6415088"/>
          <p14:tracePt t="31621" x="3949700" y="6407150"/>
          <p14:tracePt t="31629" x="3981450" y="6399213"/>
          <p14:tracePt t="31637" x="3990975" y="6399213"/>
          <p14:tracePt t="31654" x="4006850" y="6399213"/>
          <p14:tracePt t="31662" x="4006850" y="6407150"/>
          <p14:tracePt t="31677" x="4014788" y="6407150"/>
          <p14:tracePt t="31685" x="4022725" y="6407150"/>
          <p14:tracePt t="31694" x="4022725" y="6415088"/>
          <p14:tracePt t="31702" x="4030663" y="6415088"/>
          <p14:tracePt t="31709" x="4056063" y="6440488"/>
          <p14:tracePt t="31717" x="4064000" y="6448425"/>
          <p14:tracePt t="31725" x="4064000" y="6456363"/>
          <p14:tracePt t="31733" x="4064000" y="6464300"/>
          <p14:tracePt t="31741" x="4071938" y="6472238"/>
          <p14:tracePt t="31757" x="4071938" y="6497638"/>
          <p14:tracePt t="31765" x="4071938" y="6505575"/>
          <p14:tracePt t="31773" x="4064000" y="6513513"/>
          <p14:tracePt t="31781" x="4056063" y="6538913"/>
          <p14:tracePt t="31789" x="4056063" y="6546850"/>
          <p14:tracePt t="31797" x="4006850" y="6588125"/>
          <p14:tracePt t="31805" x="3981450" y="6611938"/>
          <p14:tracePt t="31813" x="3973513" y="6619875"/>
          <p14:tracePt t="31821" x="3965575" y="6619875"/>
          <p14:tracePt t="31830" x="3957638" y="6627813"/>
          <p14:tracePt t="31837" x="3924300" y="6637338"/>
          <p14:tracePt t="31845" x="3916363" y="6645275"/>
          <p14:tracePt t="31862" x="3892550" y="6653213"/>
          <p14:tracePt t="31870" x="3875088" y="6653213"/>
          <p14:tracePt t="31886" x="3867150" y="6653213"/>
          <p14:tracePt t="31894" x="3859213" y="6653213"/>
          <p14:tracePt t="31909" x="3851275" y="6661150"/>
          <p14:tracePt t="32350" x="3851275" y="6653213"/>
          <p14:tracePt t="32366" x="3851275" y="6645275"/>
          <p14:tracePt t="32374" x="3851275" y="6637338"/>
          <p14:tracePt t="32382" x="3851275" y="6627813"/>
          <p14:tracePt t="32390" x="3833813" y="6570663"/>
          <p14:tracePt t="32405" x="3833813" y="6562725"/>
          <p14:tracePt t="32414" x="3817938" y="6505575"/>
          <p14:tracePt t="32421" x="3810000" y="6497638"/>
          <p14:tracePt t="32430" x="3810000" y="6489700"/>
          <p14:tracePt t="32437" x="3810000" y="6481763"/>
          <p14:tracePt t="32445" x="3794125" y="6440488"/>
          <p14:tracePt t="32454" x="3794125" y="6415088"/>
          <p14:tracePt t="32462" x="3794125" y="6407150"/>
          <p14:tracePt t="32471" x="3794125" y="6373813"/>
          <p14:tracePt t="32478" x="3794125" y="6365875"/>
          <p14:tracePt t="32494" x="3794125" y="6357938"/>
          <p14:tracePt t="32509" x="3794125" y="6350000"/>
          <p14:tracePt t="32733" x="3794125" y="6342063"/>
          <p14:tracePt t="32749" x="3794125" y="6334125"/>
          <p14:tracePt t="32757" x="3794125" y="6326188"/>
          <p14:tracePt t="32773" x="3794125" y="6316663"/>
          <p14:tracePt t="32781" x="3794125" y="6308725"/>
          <p14:tracePt t="32798" x="3786188" y="6292850"/>
          <p14:tracePt t="32813" x="3786188" y="6284913"/>
          <p14:tracePt t="32829" x="3786188" y="6276975"/>
          <p14:tracePt t="32846" x="3786188" y="6267450"/>
          <p14:tracePt t="32870" x="3786188" y="6259513"/>
          <p14:tracePt t="32877" x="3786188" y="6251575"/>
          <p14:tracePt t="32886" x="3776663" y="6243638"/>
          <p14:tracePt t="32901" x="3776663" y="6235700"/>
          <p14:tracePt t="32917" x="3776663" y="6227763"/>
          <p14:tracePt t="32933" x="3776663" y="6218238"/>
          <p14:tracePt t="32941" x="3768725" y="6218238"/>
          <p14:tracePt t="32949" x="3768725" y="6210300"/>
          <p14:tracePt t="32957" x="3760788" y="6194425"/>
          <p14:tracePt t="32965" x="3760788" y="6178550"/>
          <p14:tracePt t="32982" x="3752850" y="6137275"/>
          <p14:tracePt t="32989" x="3736975" y="6088063"/>
          <p14:tracePt t="32997" x="3727450" y="6080125"/>
          <p14:tracePt t="33005" x="3711575" y="6005513"/>
          <p14:tracePt t="33014" x="3703638" y="5981700"/>
          <p14:tracePt t="33021" x="3695700" y="5973763"/>
          <p14:tracePt t="33029" x="3670300" y="5875338"/>
          <p14:tracePt t="33037" x="3654425" y="5842000"/>
          <p14:tracePt t="33046" x="3646488" y="5818188"/>
          <p14:tracePt t="33054" x="3629025" y="5735638"/>
          <p14:tracePt t="33061" x="3621088" y="5694363"/>
          <p14:tracePt t="33071" x="3613150" y="5645150"/>
          <p14:tracePt t="33078" x="3579813" y="5546725"/>
          <p14:tracePt t="33085" x="3556000" y="5440363"/>
          <p14:tracePt t="33093" x="3540125" y="5407025"/>
          <p14:tracePt t="33101" x="3532188" y="5367338"/>
          <p14:tracePt t="33109" x="3514725" y="5260975"/>
          <p14:tracePt t="33117" x="3506788" y="5227638"/>
          <p14:tracePt t="33125" x="3498850" y="5186363"/>
          <p14:tracePt t="33133" x="3490913" y="5072063"/>
          <p14:tracePt t="33141" x="3482975" y="5030788"/>
          <p14:tracePt t="33149" x="3482975" y="4997450"/>
          <p14:tracePt t="33157" x="3482975" y="4899025"/>
          <p14:tracePt t="33166" x="3482975" y="4867275"/>
          <p14:tracePt t="33173" x="3482975" y="4826000"/>
          <p14:tracePt t="33181" x="3482975" y="4776788"/>
          <p14:tracePt t="33189" x="3490913" y="4662488"/>
          <p14:tracePt t="33198" x="3498850" y="4637088"/>
          <p14:tracePt t="33205" x="3498850" y="4621213"/>
          <p14:tracePt t="33213" x="3506788" y="4564063"/>
          <p14:tracePt t="33221" x="3514725" y="4556125"/>
          <p14:tracePt t="33230" x="3514725" y="4538663"/>
          <p14:tracePt t="33237" x="3522663" y="4489450"/>
          <p14:tracePt t="33254" x="3532188" y="4481513"/>
          <p14:tracePt t="33261" x="3532188" y="4449763"/>
          <p14:tracePt t="33271" x="3540125" y="4416425"/>
          <p14:tracePt t="33277" x="3548063" y="4408488"/>
          <p14:tracePt t="33285" x="3548063" y="4375150"/>
          <p14:tracePt t="33294" x="3548063" y="4367213"/>
          <p14:tracePt t="33302" x="3548063" y="4359275"/>
          <p14:tracePt t="33317" x="3548063" y="4351338"/>
          <p14:tracePt t="33373" x="3556000" y="4351338"/>
          <p14:tracePt t="33389" x="3556000" y="4341813"/>
          <p14:tracePt t="33405" x="3556000" y="4333875"/>
          <p14:tracePt t="33413" x="3563938" y="4325938"/>
          <p14:tracePt t="33429" x="3563938" y="4318000"/>
          <p14:tracePt t="33437" x="3571875" y="4318000"/>
          <p14:tracePt t="33445" x="3579813" y="4294188"/>
          <p14:tracePt t="33462" x="3597275" y="4268788"/>
          <p14:tracePt t="33470" x="3605213" y="4227513"/>
          <p14:tracePt t="33477" x="3613150" y="4219575"/>
          <p14:tracePt t="33485" x="3621088" y="4211638"/>
          <p14:tracePt t="33493" x="3629025" y="4195763"/>
          <p14:tracePt t="33504" x="3638550" y="4186238"/>
          <p14:tracePt t="33517" x="3646488" y="4178300"/>
          <p14:tracePt t="33525" x="3654425" y="4170363"/>
          <p14:tracePt t="33533" x="3662363" y="4170363"/>
          <p14:tracePt t="33549" x="3695700" y="4154488"/>
          <p14:tracePt t="33557" x="3703638" y="4154488"/>
          <p14:tracePt t="33565" x="3711575" y="4154488"/>
          <p14:tracePt t="33573" x="3736975" y="4137025"/>
          <p14:tracePt t="33589" x="3744913" y="4137025"/>
          <p14:tracePt t="33597" x="3776663" y="4129088"/>
          <p14:tracePt t="33605" x="3786188" y="4121150"/>
          <p14:tracePt t="33614" x="3794125" y="4121150"/>
          <p14:tracePt t="33621" x="3825875" y="4113213"/>
          <p14:tracePt t="33629" x="3833813" y="4113213"/>
          <p14:tracePt t="33645" x="3843338" y="4113213"/>
          <p14:tracePt t="33654" x="3851275" y="4113213"/>
          <p14:tracePt t="33661" x="3859213" y="4113213"/>
          <p14:tracePt t="33693" x="3867150" y="4121150"/>
          <p14:tracePt t="33725" x="3875088" y="4137025"/>
          <p14:tracePt t="33741" x="3883025" y="4162425"/>
          <p14:tracePt t="33750" x="3892550" y="4170363"/>
          <p14:tracePt t="33757" x="3900488" y="4178300"/>
          <p14:tracePt t="33773" x="3908425" y="4186238"/>
          <p14:tracePt t="33782" x="3908425" y="4203700"/>
          <p14:tracePt t="33789" x="3908425" y="4211638"/>
          <p14:tracePt t="33805" x="3916363" y="4235450"/>
          <p14:tracePt t="33814" x="3916363" y="4244975"/>
          <p14:tracePt t="33829" x="3924300" y="4252913"/>
          <p14:tracePt t="33918" x="3924300" y="4260850"/>
          <p14:tracePt t="33934" x="3916363" y="4268788"/>
          <p14:tracePt t="33941" x="3916363" y="4276725"/>
          <p14:tracePt t="33965" x="3916363" y="4284663"/>
          <p14:tracePt t="33989" x="3916363" y="4294188"/>
          <p14:tracePt t="34013" x="3908425" y="4302125"/>
          <p14:tracePt t="34230" x="3908425" y="4294188"/>
          <p14:tracePt t="34254" x="3908425" y="4284663"/>
          <p14:tracePt t="34334" x="3916363" y="4284663"/>
          <p14:tracePt t="34398" x="3924300" y="4284663"/>
          <p14:tracePt t="34414" x="3924300" y="4294188"/>
          <p14:tracePt t="34429" x="3932238" y="4302125"/>
          <p14:tracePt t="34469" x="3932238" y="4310063"/>
          <p14:tracePt t="34478" x="3924300" y="4310063"/>
          <p14:tracePt t="34501" x="3924300" y="4318000"/>
          <p14:tracePt t="34518" x="3916363" y="4325938"/>
          <p14:tracePt t="34533" x="3916363" y="4333875"/>
          <p14:tracePt t="34638" x="3916363" y="4325938"/>
          <p14:tracePt t="34654" x="3916363" y="4318000"/>
          <p14:tracePt t="34662" x="3908425" y="4318000"/>
          <p14:tracePt t="34671" x="3908425" y="4310063"/>
          <p14:tracePt t="34693" x="3916363" y="4294188"/>
          <p14:tracePt t="34710" x="3916363" y="4284663"/>
          <p14:tracePt t="34726" x="3916363" y="4276725"/>
          <p14:tracePt t="34741" x="3916363" y="4268788"/>
          <p14:tracePt t="35118" x="3916363" y="4276725"/>
          <p14:tracePt t="35494" x="3916363" y="4268788"/>
          <p14:tracePt t="35518" x="3916363" y="4260850"/>
          <p14:tracePt t="35542" x="3908425" y="4252913"/>
          <p14:tracePt t="35573" x="3908425" y="4244975"/>
          <p14:tracePt t="35581" x="3908425" y="4235450"/>
          <p14:tracePt t="35598" x="3908425" y="4227513"/>
          <p14:tracePt t="35605" x="3908425" y="4219575"/>
          <p14:tracePt t="35613" x="3900488" y="4211638"/>
          <p14:tracePt t="35630" x="3892550" y="4170363"/>
          <p14:tracePt t="35646" x="3892550" y="4162425"/>
          <p14:tracePt t="35654" x="3892550" y="4146550"/>
          <p14:tracePt t="35662" x="3892550" y="4137025"/>
          <p14:tracePt t="35677" x="3892550" y="4121150"/>
          <p14:tracePt t="35693" x="3892550" y="4113213"/>
          <p14:tracePt t="35702" x="3900488" y="4113213"/>
          <p14:tracePt t="35709" x="3900488" y="4071938"/>
          <p14:tracePt t="35718" x="3900488" y="4048125"/>
          <p14:tracePt t="35725" x="3908425" y="4048125"/>
          <p14:tracePt t="35733" x="3916363" y="4022725"/>
          <p14:tracePt t="35741" x="3916363" y="4014788"/>
          <p14:tracePt t="35749" x="3924300" y="4014788"/>
          <p14:tracePt t="35757" x="3949700" y="3990975"/>
          <p14:tracePt t="35766" x="3957638" y="3990975"/>
          <p14:tracePt t="35773" x="3957638" y="3981450"/>
          <p14:tracePt t="35781" x="4006850" y="3965575"/>
          <p14:tracePt t="35789" x="4022725" y="3957638"/>
          <p14:tracePt t="35797" x="4030663" y="3957638"/>
          <p14:tracePt t="35805" x="4040188" y="3949700"/>
          <p14:tracePt t="35813" x="4064000" y="3932238"/>
          <p14:tracePt t="35821" x="4079875" y="3932238"/>
          <p14:tracePt t="35830" x="4097338" y="3924300"/>
          <p14:tracePt t="35838" x="4113213" y="3924300"/>
          <p14:tracePt t="35855" x="4121150" y="3924300"/>
          <p14:tracePt t="35869" x="4129088" y="3924300"/>
          <p14:tracePt t="35894" x="4137025" y="3924300"/>
          <p14:tracePt t="35909" x="4137025" y="3932238"/>
          <p14:tracePt t="35918" x="4195763" y="3965575"/>
          <p14:tracePt t="35925" x="4195763" y="3973513"/>
          <p14:tracePt t="35933" x="4203700" y="3973513"/>
          <p14:tracePt t="35941" x="4227513" y="3998913"/>
          <p14:tracePt t="35950" x="4227513" y="4006850"/>
          <p14:tracePt t="35965" x="4235450" y="4022725"/>
          <p14:tracePt t="35981" x="4235450" y="4030663"/>
          <p14:tracePt t="35989" x="4244975" y="4064000"/>
          <p14:tracePt t="35997" x="4244975" y="4071938"/>
          <p14:tracePt t="36005" x="4244975" y="4079875"/>
          <p14:tracePt t="36014" x="4219575" y="4154488"/>
          <p14:tracePt t="36021" x="4203700" y="4178300"/>
          <p14:tracePt t="36029" x="4203700" y="4186238"/>
          <p14:tracePt t="36038" x="4195763" y="4203700"/>
          <p14:tracePt t="36045" x="4154488" y="4252913"/>
          <p14:tracePt t="36055" x="4154488" y="4260850"/>
          <p14:tracePt t="36061" x="4137025" y="4268788"/>
          <p14:tracePt t="36069" x="4113213" y="4302125"/>
          <p14:tracePt t="36078" x="4105275" y="4302125"/>
          <p14:tracePt t="36085" x="4097338" y="4302125"/>
          <p14:tracePt t="36093" x="4056063" y="4318000"/>
          <p14:tracePt t="36104" x="4022725" y="4318000"/>
          <p14:tracePt t="36109" x="4014788" y="4318000"/>
          <p14:tracePt t="36117" x="3990975" y="4325938"/>
          <p14:tracePt t="36133" x="3981450" y="4325938"/>
          <p14:tracePt t="36149" x="3973513" y="4325938"/>
          <p14:tracePt t="36173" x="3965575" y="4325938"/>
          <p14:tracePt t="41142" x="3965575" y="4318000"/>
          <p14:tracePt t="41150" x="3990975" y="4318000"/>
          <p14:tracePt t="41158" x="3998913" y="4318000"/>
          <p14:tracePt t="41166" x="4006850" y="4318000"/>
          <p14:tracePt t="41174" x="4040188" y="4318000"/>
          <p14:tracePt t="41182" x="4064000" y="4325938"/>
          <p14:tracePt t="41197" x="4105275" y="4333875"/>
          <p14:tracePt t="41213" x="4113213" y="4341813"/>
          <p14:tracePt t="41223" x="4154488" y="4359275"/>
          <p14:tracePt t="41229" x="4162425" y="4367213"/>
          <p14:tracePt t="41238" x="4178300" y="4375150"/>
          <p14:tracePt t="41245" x="4244975" y="4416425"/>
          <p14:tracePt t="41253" x="4260850" y="4424363"/>
          <p14:tracePt t="41261" x="4284663" y="4440238"/>
          <p14:tracePt t="41269" x="4341813" y="4473575"/>
          <p14:tracePt t="41277" x="4375150" y="4506913"/>
          <p14:tracePt t="41285" x="4391025" y="4514850"/>
          <p14:tracePt t="41301" x="4432300" y="4548188"/>
          <p14:tracePt t="41309" x="4440238" y="4556125"/>
          <p14:tracePt t="41317" x="4440238" y="4564063"/>
          <p14:tracePt t="41325" x="4473575" y="4587875"/>
          <p14:tracePt t="41334" x="4481513" y="4595813"/>
          <p14:tracePt t="41341" x="4489450" y="4605338"/>
          <p14:tracePt t="41349" x="4538663" y="4645025"/>
          <p14:tracePt t="41357" x="4556125" y="4654550"/>
          <p14:tracePt t="41365" x="4579938" y="4670425"/>
          <p14:tracePt t="41373" x="4654550" y="4719638"/>
          <p14:tracePt t="41381" x="4719638" y="4776788"/>
          <p14:tracePt t="41390" x="4727575" y="4784725"/>
          <p14:tracePt t="41397" x="4743450" y="4802188"/>
          <p14:tracePt t="41406" x="4768850" y="4826000"/>
          <p14:tracePt t="41413" x="4784725" y="4833938"/>
          <p14:tracePt t="41423" x="4784725" y="4841875"/>
          <p14:tracePt t="41429" x="4818063" y="4867275"/>
          <p14:tracePt t="41437" x="4818063" y="4875213"/>
          <p14:tracePt t="41445" x="4826000" y="4875213"/>
          <p14:tracePt t="41456" x="4875213" y="4932363"/>
          <p14:tracePt t="41461" x="4883150" y="4940300"/>
          <p14:tracePt t="41469" x="4891088" y="4948238"/>
          <p14:tracePt t="41477" x="4899025" y="4957763"/>
          <p14:tracePt t="41485" x="4940300" y="4997450"/>
          <p14:tracePt t="41493" x="4948238" y="5006975"/>
          <p14:tracePt t="41501" x="4965700" y="5022850"/>
          <p14:tracePt t="41509" x="4989513" y="5056188"/>
          <p14:tracePt t="41517" x="4997450" y="5056188"/>
          <p14:tracePt t="41525" x="4997450" y="5064125"/>
          <p14:tracePt t="41533" x="5022850" y="5095875"/>
          <p14:tracePt t="41541" x="5046663" y="5129213"/>
          <p14:tracePt t="41549" x="5056188" y="5137150"/>
          <p14:tracePt t="41557" x="5080000" y="5162550"/>
          <p14:tracePt t="41565" x="5080000" y="5170488"/>
          <p14:tracePt t="41574" x="5087938" y="5178425"/>
          <p14:tracePt t="41581" x="5103813" y="5194300"/>
          <p14:tracePt t="41590" x="5162550" y="5251450"/>
          <p14:tracePt t="41597" x="5186363" y="5276850"/>
          <p14:tracePt t="41606" x="5219700" y="5310188"/>
          <p14:tracePt t="41613" x="5284788" y="5383213"/>
          <p14:tracePt t="41623" x="5292725" y="5407025"/>
          <p14:tracePt t="41629" x="5310188" y="5424488"/>
          <p14:tracePt t="41639" x="5341938" y="5489575"/>
          <p14:tracePt t="41645" x="5341938" y="5497513"/>
          <p14:tracePt t="41656" x="5349875" y="5546725"/>
          <p14:tracePt t="41661" x="5349875" y="5603875"/>
          <p14:tracePt t="41673" x="5349875" y="5629275"/>
          <p14:tracePt t="41677" x="5341938" y="5653088"/>
          <p14:tracePt t="41690" x="5334000" y="5727700"/>
          <p14:tracePt t="41693" x="5326063" y="5759450"/>
          <p14:tracePt t="41706" x="5318125" y="5792788"/>
          <p14:tracePt t="41709" x="5318125" y="5834063"/>
          <p14:tracePt t="41723" x="5300663" y="5932488"/>
          <p14:tracePt t="41725" x="5300663" y="5973763"/>
          <p14:tracePt t="41740" x="5292725" y="6013450"/>
          <p14:tracePt t="41741" x="5268913" y="6161088"/>
          <p14:tracePt t="41756" x="5260975" y="6178550"/>
          <p14:tracePt t="41758" x="5260975" y="6202363"/>
          <p14:tracePt t="41773" x="5243513" y="6251575"/>
          <p14:tracePt t="41775" x="5235575" y="6259513"/>
          <p14:tracePt t="41791" x="5235575" y="6267450"/>
          <p14:tracePt t="41806" x="5227638" y="6276975"/>
          <p14:tracePt t="41813" x="5219700" y="6284913"/>
          <p14:tracePt t="41823" x="5186363" y="6300788"/>
          <p14:tracePt t="41829" x="5178425" y="6300788"/>
          <p14:tracePt t="41840" x="5170488" y="6308725"/>
          <p14:tracePt t="41845" x="5137150" y="6308725"/>
          <p14:tracePt t="41856" x="5113338" y="6308725"/>
          <p14:tracePt t="41861" x="5087938" y="6308725"/>
          <p14:tracePt t="41873" x="4981575" y="6308725"/>
          <p14:tracePt t="41877" x="4940300" y="6300788"/>
          <p14:tracePt t="41890" x="4891088" y="6292850"/>
          <p14:tracePt t="41893" x="4784725" y="6267450"/>
          <p14:tracePt t="41906" x="4752975" y="6267450"/>
          <p14:tracePt t="41909" x="4711700" y="6259513"/>
          <p14:tracePt t="41923" x="4670425" y="6243638"/>
          <p14:tracePt t="41925" x="4489450" y="6161088"/>
          <p14:tracePt t="41940" x="4457700" y="6137275"/>
          <p14:tracePt t="41941" x="4408488" y="6111875"/>
          <p14:tracePt t="41956" x="4302125" y="6013450"/>
          <p14:tracePt t="41958" x="4260850" y="5973763"/>
          <p14:tracePt t="41965" x="4219575" y="5924550"/>
          <p14:tracePt t="41974" x="4105275" y="5818188"/>
          <p14:tracePt t="41981" x="4048125" y="5751513"/>
          <p14:tracePt t="41991" x="3990975" y="5686425"/>
          <p14:tracePt t="41998" x="3867150" y="5546725"/>
          <p14:tracePt t="42006" x="3825875" y="5481638"/>
          <p14:tracePt t="42013" x="3744913" y="5367338"/>
          <p14:tracePt t="42023" x="3662363" y="5251450"/>
          <p14:tracePt t="42030" x="3638550" y="5211763"/>
          <p14:tracePt t="42040" x="3605213" y="5170488"/>
          <p14:tracePt t="42045" x="3571875" y="5129213"/>
          <p14:tracePt t="42056" x="3498850" y="5038725"/>
          <p14:tracePt t="42061" x="3473450" y="4997450"/>
          <p14:tracePt t="42073" x="3441700" y="4957763"/>
          <p14:tracePt t="42077" x="3367088" y="4867275"/>
          <p14:tracePt t="42090" x="3343275" y="4841875"/>
          <p14:tracePt t="42093" x="3309938" y="4810125"/>
          <p14:tracePt t="42106" x="3252788" y="4735513"/>
          <p14:tracePt t="42109" x="3228975" y="4703763"/>
          <p14:tracePt t="42123" x="3228975" y="4694238"/>
          <p14:tracePt t="42125" x="3138488" y="4579938"/>
          <p14:tracePt t="42139" x="3138488" y="4556125"/>
          <p14:tracePt t="42141" x="3121025" y="4530725"/>
          <p14:tracePt t="42156" x="3113088" y="4522788"/>
          <p14:tracePt t="42158" x="3081338" y="4449763"/>
          <p14:tracePt t="42173" x="3071813" y="4424363"/>
          <p14:tracePt t="42174" x="3048000" y="4400550"/>
          <p14:tracePt t="42190" x="2998788" y="4333875"/>
          <p14:tracePt t="42191" x="2982913" y="4310063"/>
          <p14:tracePt t="42206" x="2965450" y="4284663"/>
          <p14:tracePt t="42207" x="2908300" y="4170363"/>
          <p14:tracePt t="42213" x="2884488" y="4146550"/>
          <p14:tracePt t="42223" x="2884488" y="4129088"/>
          <p14:tracePt t="42230" x="2835275" y="4056063"/>
          <p14:tracePt t="42239" x="2827338" y="4022725"/>
          <p14:tracePt t="42245" x="2809875" y="3990975"/>
          <p14:tracePt t="42256" x="2778125" y="3916363"/>
          <p14:tracePt t="42261" x="2778125" y="3900488"/>
          <p14:tracePt t="42273" x="2770188" y="3859213"/>
          <p14:tracePt t="42277" x="2760663" y="3851275"/>
          <p14:tracePt t="42290" x="2744788" y="3760788"/>
          <p14:tracePt t="42293" x="2720975" y="3695700"/>
          <p14:tracePt t="42306" x="2720975" y="3670300"/>
          <p14:tracePt t="42309" x="2695575" y="3579813"/>
          <p14:tracePt t="42323" x="2695575" y="3563938"/>
          <p14:tracePt t="42325" x="2695575" y="3540125"/>
          <p14:tracePt t="42340" x="2695575" y="3473450"/>
          <p14:tracePt t="42341" x="2695575" y="3457575"/>
          <p14:tracePt t="42356" x="2695575" y="3441700"/>
          <p14:tracePt t="42358" x="2695575" y="3367088"/>
          <p14:tracePt t="42374" x="2695575" y="3351213"/>
          <p14:tracePt t="42390" x="2703513" y="3343275"/>
          <p14:tracePt t="42391" x="2720975" y="3309938"/>
          <p14:tracePt t="42406" x="2744788" y="3278188"/>
          <p14:tracePt t="42407" x="2752725" y="3268663"/>
          <p14:tracePt t="42413" x="2794000" y="3252788"/>
          <p14:tracePt t="42423" x="2794000" y="3244850"/>
          <p14:tracePt t="42429" x="2809875" y="3244850"/>
          <p14:tracePt t="42439" x="2867025" y="3228975"/>
          <p14:tracePt t="42445" x="2900363" y="3228975"/>
          <p14:tracePt t="42456" x="2941638" y="3228975"/>
          <p14:tracePt t="42461" x="3040063" y="3219450"/>
          <p14:tracePt t="42473" x="3063875" y="3219450"/>
          <p14:tracePt t="42477" x="3081338" y="3228975"/>
          <p14:tracePt t="42490" x="3219450" y="3260725"/>
          <p14:tracePt t="42493" x="3228975" y="3260725"/>
          <p14:tracePt t="42506" x="3260725" y="3278188"/>
          <p14:tracePt t="42509" x="3278188" y="3286125"/>
          <p14:tracePt t="42523" x="3351213" y="3335338"/>
          <p14:tracePt t="42525" x="3375025" y="3359150"/>
          <p14:tracePt t="42540" x="3408363" y="3392488"/>
          <p14:tracePt t="42541" x="3506788" y="3498850"/>
          <p14:tracePt t="42556" x="3556000" y="3540125"/>
          <p14:tracePt t="42558" x="3613150" y="3597275"/>
          <p14:tracePt t="42573" x="3825875" y="3810000"/>
          <p14:tracePt t="42575" x="3883025" y="3875088"/>
          <p14:tracePt t="42590" x="3949700" y="3932238"/>
          <p14:tracePt t="42591" x="4097338" y="4097338"/>
          <p14:tracePt t="42606" x="4154488" y="4162425"/>
          <p14:tracePt t="42607" x="4219575" y="4244975"/>
          <p14:tracePt t="42613" x="4284663" y="4318000"/>
          <p14:tracePt t="42623" x="4416425" y="4481513"/>
          <p14:tracePt t="42629" x="4473575" y="4564063"/>
          <p14:tracePt t="42640" x="4572000" y="4711700"/>
          <p14:tracePt t="42645" x="4654550" y="4841875"/>
          <p14:tracePt t="42656" x="4694238" y="4891088"/>
          <p14:tracePt t="42661" x="4719638" y="4932363"/>
          <p14:tracePt t="42673" x="4802188" y="5046663"/>
          <p14:tracePt t="42677" x="4826000" y="5080000"/>
          <p14:tracePt t="42690" x="4849813" y="5113338"/>
          <p14:tracePt t="42693" x="4916488" y="5202238"/>
          <p14:tracePt t="42706" x="4940300" y="5235575"/>
          <p14:tracePt t="42709" x="4957763" y="5268913"/>
          <p14:tracePt t="42723" x="5030788" y="5357813"/>
          <p14:tracePt t="42725" x="5030788" y="5367338"/>
          <p14:tracePt t="42740" x="5038725" y="5367338"/>
          <p14:tracePt t="42741" x="5038725" y="5383213"/>
          <p14:tracePt t="42756" x="5038725" y="5399088"/>
          <p14:tracePt t="42758" x="5038725" y="5407025"/>
          <p14:tracePt t="42773" x="5038725" y="5416550"/>
          <p14:tracePt t="42774" x="5046663" y="5432425"/>
          <p14:tracePt t="42790" x="5056188" y="5456238"/>
          <p14:tracePt t="42791" x="5056188" y="5473700"/>
          <p14:tracePt t="42806" x="5064125" y="5505450"/>
          <p14:tracePt t="42807" x="5064125" y="5514975"/>
          <p14:tracePt t="42813" x="5064125" y="5538788"/>
          <p14:tracePt t="42823" x="5064125" y="5588000"/>
          <p14:tracePt t="42829" x="5064125" y="5595938"/>
          <p14:tracePt t="42840" x="5064125" y="5603875"/>
          <p14:tracePt t="42845" x="5064125" y="5611813"/>
          <p14:tracePt t="42856" x="5064125" y="5621338"/>
          <p14:tracePt t="42861" x="5072063" y="5629275"/>
          <p14:tracePt t="42885" x="5072063" y="5637213"/>
          <p14:tracePt t="42893" x="5072063" y="5645150"/>
          <p14:tracePt t="42901" x="5072063" y="5653088"/>
          <p14:tracePt t="42909" x="5072063" y="5661025"/>
          <p14:tracePt t="42917" x="5072063" y="5670550"/>
          <p14:tracePt t="42925" x="5080000" y="5678488"/>
          <p14:tracePt t="42941" x="5080000" y="5686425"/>
          <p14:tracePt t="45086" x="5087938" y="5686425"/>
          <p14:tracePt t="45094" x="5095875" y="5678488"/>
          <p14:tracePt t="45101" x="5103813" y="5678488"/>
          <p14:tracePt t="45118" x="5129213" y="5670550"/>
          <p14:tracePt t="45125" x="5137150" y="5670550"/>
          <p14:tracePt t="45134" x="5145088" y="5670550"/>
          <p14:tracePt t="45141" x="5227638" y="5661025"/>
          <p14:tracePt t="45149" x="5251450" y="5661025"/>
          <p14:tracePt t="45158" x="5276850" y="5661025"/>
          <p14:tracePt t="45166" x="5375275" y="5661025"/>
          <p14:tracePt t="45174" x="5432425" y="5661025"/>
          <p14:tracePt t="45182" x="5481638" y="5661025"/>
          <p14:tracePt t="45190" x="5629275" y="5661025"/>
          <p14:tracePt t="45198" x="5678488" y="5670550"/>
          <p14:tracePt t="45205" x="5735638" y="5678488"/>
          <p14:tracePt t="45213" x="5808663" y="5678488"/>
          <p14:tracePt t="45224" x="5964238" y="5686425"/>
          <p14:tracePt t="45229" x="6013450" y="5694363"/>
          <p14:tracePt t="45237" x="6080125" y="5694363"/>
          <p14:tracePt t="45245" x="6308725" y="5719763"/>
          <p14:tracePt t="45253" x="6357938" y="5719763"/>
          <p14:tracePt t="45261" x="6415088" y="5727700"/>
          <p14:tracePt t="45270" x="6554788" y="5735638"/>
          <p14:tracePt t="45277" x="6588125" y="5743575"/>
          <p14:tracePt t="45285" x="6619875" y="5743575"/>
          <p14:tracePt t="45293" x="6669088" y="5751513"/>
          <p14:tracePt t="45310" x="6677025" y="5751513"/>
          <p14:tracePt t="45358" x="6677025" y="5759450"/>
          <p14:tracePt t="45374" x="6686550" y="5784850"/>
          <p14:tracePt t="45381" x="6686550" y="5792788"/>
          <p14:tracePt t="45390" x="6694488" y="5792788"/>
          <p14:tracePt t="45397" x="6702425" y="5826125"/>
          <p14:tracePt t="45405" x="6710363" y="5834063"/>
          <p14:tracePt t="45413" x="6710363" y="5842000"/>
          <p14:tracePt t="45421" x="6718300" y="5857875"/>
          <p14:tracePt t="45445" x="6710363" y="5857875"/>
          <p14:tracePt t="45454" x="6702425" y="5865813"/>
          <p14:tracePt t="45461" x="6694488" y="5865813"/>
          <p14:tracePt t="45469" x="6686550" y="5865813"/>
          <p14:tracePt t="45477" x="6627813" y="5865813"/>
          <p14:tracePt t="45485" x="6611938" y="5865813"/>
          <p14:tracePt t="45493" x="6604000" y="5865813"/>
          <p14:tracePt t="45501" x="6570663" y="5865813"/>
          <p14:tracePt t="45509" x="6554788" y="5865813"/>
          <p14:tracePt t="45525" x="6530975" y="5865813"/>
          <p14:tracePt t="45541" x="6521450" y="5865813"/>
          <p14:tracePt t="45549" x="6521450" y="5857875"/>
          <p14:tracePt t="45558" x="6472238" y="5808663"/>
          <p14:tracePt t="45565" x="6456363" y="5776913"/>
          <p14:tracePt t="45574" x="6432550" y="5743575"/>
          <p14:tracePt t="45582" x="6365875" y="5603875"/>
          <p14:tracePt t="45591" x="6350000" y="5546725"/>
          <p14:tracePt t="45597" x="6334125" y="5497513"/>
          <p14:tracePt t="45605" x="6308725" y="5367338"/>
          <p14:tracePt t="45614" x="6284913" y="5227638"/>
          <p14:tracePt t="45622" x="6284913" y="5153025"/>
          <p14:tracePt t="45629" x="6267450" y="5038725"/>
          <p14:tracePt t="45637" x="6259513" y="4997450"/>
          <p14:tracePt t="45646" x="6251575" y="4948238"/>
          <p14:tracePt t="45653" x="6243638" y="4859338"/>
          <p14:tracePt t="45661" x="6243638" y="4818063"/>
          <p14:tracePt t="45669" x="6243638" y="4768850"/>
          <p14:tracePt t="45677" x="6243638" y="4760913"/>
          <p14:tracePt t="45685" x="6243638" y="4678363"/>
          <p14:tracePt t="45693" x="6243638" y="4662488"/>
          <p14:tracePt t="45701" x="6251575" y="4637088"/>
          <p14:tracePt t="45709" x="6259513" y="4579938"/>
          <p14:tracePt t="45718" x="6276975" y="4498975"/>
          <p14:tracePt t="45725" x="6284913" y="4473575"/>
          <p14:tracePt t="45733" x="6300788" y="4391025"/>
          <p14:tracePt t="45741" x="6316663" y="4351338"/>
          <p14:tracePt t="45749" x="6334125" y="4318000"/>
          <p14:tracePt t="45758" x="6365875" y="4244975"/>
          <p14:tracePt t="45765" x="6373813" y="4219575"/>
          <p14:tracePt t="45775" x="6391275" y="4195763"/>
          <p14:tracePt t="45782" x="6415088" y="4162425"/>
          <p14:tracePt t="45791" x="6456363" y="4097338"/>
          <p14:tracePt t="45797" x="6481763" y="4071938"/>
          <p14:tracePt t="45807" x="6554788" y="3998913"/>
          <p14:tracePt t="45813" x="6619875" y="3941763"/>
          <p14:tracePt t="45823" x="6661150" y="3924300"/>
          <p14:tracePt t="45829" x="6702425" y="3908425"/>
          <p14:tracePt t="45840" x="6808788" y="3859213"/>
          <p14:tracePt t="45845" x="6842125" y="3843338"/>
          <p14:tracePt t="45857" x="6873875" y="3825875"/>
          <p14:tracePt t="45861" x="6972300" y="3794125"/>
          <p14:tracePt t="45873" x="7005638" y="3786188"/>
          <p14:tracePt t="45877" x="7029450" y="3776663"/>
          <p14:tracePt t="45890" x="7145338" y="3768725"/>
          <p14:tracePt t="45893" x="7169150" y="3768725"/>
          <p14:tracePt t="45907" x="7185025" y="3768725"/>
          <p14:tracePt t="45909" x="7210425" y="3776663"/>
          <p14:tracePt t="45923" x="7300913" y="3810000"/>
          <p14:tracePt t="45925" x="7342188" y="3833813"/>
          <p14:tracePt t="45940" x="7381875" y="3867150"/>
          <p14:tracePt t="45942" x="7497763" y="3941763"/>
          <p14:tracePt t="45957" x="7537450" y="3981450"/>
          <p14:tracePt t="45958" x="7570788" y="4014788"/>
          <p14:tracePt t="45965" x="7627938" y="4097338"/>
          <p14:tracePt t="45975" x="7627938" y="4113213"/>
          <p14:tracePt t="45981" x="7653338" y="4146550"/>
          <p14:tracePt t="45991" x="7669213" y="4227513"/>
          <p14:tracePt t="45998" x="7702550" y="4325938"/>
          <p14:tracePt t="46007" x="7710488" y="4375150"/>
          <p14:tracePt t="46013" x="7718425" y="4408488"/>
          <p14:tracePt t="46023" x="7742238" y="4530725"/>
          <p14:tracePt t="46029" x="7751763" y="4564063"/>
          <p14:tracePt t="46040" x="7759700" y="4613275"/>
          <p14:tracePt t="46045" x="7783513" y="4727575"/>
          <p14:tracePt t="46057" x="7783513" y="4776788"/>
          <p14:tracePt t="46061" x="7783513" y="4810125"/>
          <p14:tracePt t="46073" x="7775575" y="4916488"/>
          <p14:tracePt t="46077" x="7759700" y="4957763"/>
          <p14:tracePt t="46090" x="7726363" y="5064125"/>
          <p14:tracePt t="46093" x="7685088" y="5186363"/>
          <p14:tracePt t="46107" x="7669213" y="5219700"/>
          <p14:tracePt t="46109" x="7653338" y="5284788"/>
          <p14:tracePt t="46124" x="7643813" y="5318125"/>
          <p14:tracePt t="46125" x="7586663" y="5432425"/>
          <p14:tracePt t="46140" x="7578725" y="5465763"/>
          <p14:tracePt t="46142" x="7562850" y="5514975"/>
          <p14:tracePt t="46157" x="7521575" y="5595938"/>
          <p14:tracePt t="46158" x="7521575" y="5629275"/>
          <p14:tracePt t="46174" x="7513638" y="5670550"/>
          <p14:tracePt t="46175" x="7497763" y="5768975"/>
          <p14:tracePt t="46190" x="7497763" y="5800725"/>
          <p14:tracePt t="46191" x="7488238" y="5857875"/>
          <p14:tracePt t="46198" x="7480300" y="5924550"/>
          <p14:tracePt t="46207" x="7472363" y="5948363"/>
          <p14:tracePt t="46213" x="7472363" y="5964238"/>
          <p14:tracePt t="46224" x="7456488" y="6030913"/>
          <p14:tracePt t="46229" x="7456488" y="6038850"/>
          <p14:tracePt t="46240" x="7456488" y="6046788"/>
          <p14:tracePt t="46245" x="7448550" y="6062663"/>
          <p14:tracePt t="46257" x="7431088" y="6119813"/>
          <p14:tracePt t="46261" x="7431088" y="6145213"/>
          <p14:tracePt t="46273" x="7431088" y="6153150"/>
          <p14:tracePt t="46277" x="7407275" y="6276975"/>
          <p14:tracePt t="46290" x="7407275" y="6292850"/>
          <p14:tracePt t="46293" x="7407275" y="6300788"/>
          <p14:tracePt t="46307" x="7389813" y="6334125"/>
          <p14:tracePt t="46309" x="7389813" y="6350000"/>
          <p14:tracePt t="46325" x="7381875" y="6391275"/>
          <p14:tracePt t="46340" x="7373938" y="6399213"/>
          <p14:tracePt t="46357" x="7366000" y="6440488"/>
          <p14:tracePt t="46358" x="7350125" y="6472238"/>
          <p14:tracePt t="46374" x="7350125" y="6481763"/>
          <p14:tracePt t="46390" x="7324725" y="6521450"/>
          <p14:tracePt t="46397" x="7316788" y="6530975"/>
          <p14:tracePt t="46407" x="7308850" y="6554788"/>
          <p14:tracePt t="46421" x="7308850" y="6562725"/>
          <p14:tracePt t="46429" x="7300913" y="6570663"/>
          <p14:tracePt t="46437" x="7292975" y="6570663"/>
          <p14:tracePt t="46453" x="7283450" y="6580188"/>
          <p14:tracePt t="46469" x="7275513" y="6580188"/>
          <p14:tracePt t="46477" x="7275513" y="6588125"/>
          <p14:tracePt t="46493" x="7267575" y="6588125"/>
          <p14:tracePt t="46525" x="7259638" y="6588125"/>
          <p14:tracePt t="48119" x="7251700" y="6588125"/>
          <p14:tracePt t="48126" x="7251700" y="6596063"/>
          <p14:tracePt t="48142" x="7243763" y="6604000"/>
          <p14:tracePt t="48150" x="7234238" y="6619875"/>
          <p14:tracePt t="48165" x="7226300" y="6645275"/>
          <p14:tracePt t="48174" x="7226300" y="6661150"/>
          <p14:tracePt t="48192" x="7226300" y="6702425"/>
          <p14:tracePt t="48205" x="7226300" y="6710363"/>
          <p14:tracePt t="48214" x="7218363" y="6743700"/>
          <p14:tracePt t="48221" x="7210425" y="6767513"/>
          <p14:tracePt t="48229" x="7210425" y="6775450"/>
          <p14:tracePt t="48245" x="7202488" y="6792913"/>
          <p14:tracePt t="48270" x="7202488" y="6800850"/>
          <p14:tracePt t="48277" x="7194550" y="6800850"/>
          <p14:tracePt t="48285" x="7194550" y="6808788"/>
          <p14:tracePt t="48293" x="7177088" y="6824663"/>
          <p14:tracePt t="48317" x="7169150" y="6824663"/>
          <p14:tracePt t="48325" x="7169150" y="6834188"/>
          <p14:tracePt t="48342" x="7161213" y="6834188"/>
          <p14:tracePt t="48349" x="7153275" y="6842125"/>
          <p14:tracePt t="48366" x="7145338" y="6842125"/>
          <p14:tracePt t="48389" x="7135813" y="6842125"/>
          <p14:tracePt t="48509" x="7135813" y="6834188"/>
          <p14:tracePt t="48541" x="7127875" y="6824663"/>
          <p14:tracePt t="48558" x="7119938" y="6816725"/>
          <p14:tracePt t="48566" x="7112000" y="6808788"/>
          <p14:tracePt t="48581" x="7078663" y="6775450"/>
          <p14:tracePt t="48589" x="7070725" y="6775450"/>
          <p14:tracePt t="48597" x="7070725" y="6767513"/>
          <p14:tracePt t="48606" x="7062788" y="6759575"/>
          <p14:tracePt t="48622" x="7062788" y="6751638"/>
          <p14:tracePt t="48629" x="7054850" y="6743700"/>
          <p14:tracePt t="48637" x="7046913" y="6743700"/>
          <p14:tracePt t="48645" x="7046913" y="6735763"/>
          <p14:tracePt t="48654" x="7013575" y="6702425"/>
          <p14:tracePt t="48669" x="7005638" y="6694488"/>
          <p14:tracePt t="48677" x="6964363" y="6637338"/>
          <p14:tracePt t="48685" x="6956425" y="6637338"/>
          <p14:tracePt t="48693" x="6956425" y="6619875"/>
          <p14:tracePt t="48701" x="6948488" y="6619875"/>
          <p14:tracePt t="48709" x="6940550" y="6604000"/>
          <p14:tracePt t="48725" x="6931025" y="6596063"/>
          <p14:tracePt t="48733" x="6915150" y="6570663"/>
          <p14:tracePt t="48742" x="6907213" y="6562725"/>
          <p14:tracePt t="48749" x="6899275" y="6554788"/>
          <p14:tracePt t="48759" x="6873875" y="6521450"/>
          <p14:tracePt t="48765" x="6858000" y="6505575"/>
          <p14:tracePt t="48773" x="6850063" y="6497638"/>
          <p14:tracePt t="48781" x="6792913" y="6423025"/>
          <p14:tracePt t="48790" x="6784975" y="6415088"/>
          <p14:tracePt t="48797" x="6775450" y="6399213"/>
          <p14:tracePt t="48805" x="6775450" y="6391275"/>
          <p14:tracePt t="48813" x="6751638" y="6357938"/>
          <p14:tracePt t="48821" x="6751638" y="6350000"/>
          <p14:tracePt t="48829" x="6743700" y="6342063"/>
          <p14:tracePt t="48837" x="6743700" y="6316663"/>
          <p14:tracePt t="48845" x="6735763" y="6308725"/>
          <p14:tracePt t="48861" x="6735763" y="6300788"/>
          <p14:tracePt t="48877" x="6735763" y="6292850"/>
          <p14:tracePt t="48933" x="6735763" y="6284913"/>
          <p14:tracePt t="48949" x="6726238" y="6284913"/>
          <p14:tracePt t="48997" x="6726238" y="6276975"/>
          <p14:tracePt t="49037" x="6726238" y="6267450"/>
          <p14:tracePt t="49061" x="6718300" y="6267450"/>
          <p14:tracePt t="49101" x="6718300" y="6259513"/>
          <p14:tracePt t="49133" x="6718300" y="6251575"/>
          <p14:tracePt t="49165" x="6718300" y="6243638"/>
          <p14:tracePt t="49181" x="6710363" y="6243638"/>
          <p14:tracePt t="56407" x="6718300" y="6243638"/>
          <p14:tracePt t="56414" x="6726238" y="6243638"/>
          <p14:tracePt t="56422" x="6735763" y="6243638"/>
          <p14:tracePt t="56430" x="6891338" y="6227763"/>
          <p14:tracePt t="56438" x="6940550" y="6218238"/>
          <p14:tracePt t="56445" x="7021513" y="6202363"/>
          <p14:tracePt t="56453" x="7243763" y="6169025"/>
          <p14:tracePt t="56461" x="7342188" y="6161088"/>
          <p14:tracePt t="56469" x="7464425" y="6153150"/>
          <p14:tracePt t="56478" x="8423275" y="6072188"/>
          <p14:tracePt t="56485" x="8620125" y="6062663"/>
          <p14:tracePt t="56494" x="8832850" y="6054725"/>
          <p14:tracePt t="56501" x="9021763" y="6030913"/>
          <p14:tracePt t="56510" x="9561513" y="5981700"/>
          <p14:tracePt t="56517" x="9734550" y="5973763"/>
          <p14:tracePt t="56526" x="9921875" y="5948363"/>
          <p14:tracePt t="56534" x="10398125" y="5891213"/>
          <p14:tracePt t="56542" x="10585450" y="5865813"/>
          <p14:tracePt t="56549" x="10774363" y="5849938"/>
          <p14:tracePt t="56557" x="11831638" y="5661025"/>
          <p14:tracePt t="56565" x="12011025" y="5621338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4C6088-59FF-0046-8A5D-7C5660312D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7430" y="1329304"/>
            <a:ext cx="4134569" cy="55249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6A40ED-4C95-9144-82A0-E017CF3B6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Microbial interaction networks differ greatly in each state.</a:t>
            </a:r>
            <a:endParaRPr lang="en-J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5C69A-0223-214E-AE3F-15D6E48AF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19229" cy="4351338"/>
          </a:xfrm>
        </p:spPr>
        <p:txBody>
          <a:bodyPr/>
          <a:lstStyle/>
          <a:p>
            <a:r>
              <a:rPr lang="en-JP" dirty="0"/>
              <a:t>The figure shows the estimated microbial interaction networks corresponding to states.</a:t>
            </a:r>
          </a:p>
          <a:p>
            <a:pPr lvl="1"/>
            <a:r>
              <a:rPr lang="en-JP" dirty="0"/>
              <a:t>Each circle indicates a microbe.</a:t>
            </a:r>
          </a:p>
          <a:p>
            <a:endParaRPr lang="en-JP" dirty="0"/>
          </a:p>
          <a:p>
            <a:r>
              <a:rPr lang="en-JP" dirty="0"/>
              <a:t>Several parasitism relationships were observed.</a:t>
            </a:r>
          </a:p>
          <a:p>
            <a:pPr lvl="1"/>
            <a:r>
              <a:rPr lang="en-US" dirty="0"/>
              <a:t>“parasitism” refers to a relationship between A and B such that A contributes to the increase in B and B contributes to the decrease in A. </a:t>
            </a:r>
          </a:p>
          <a:p>
            <a:endParaRPr lang="en-US" dirty="0"/>
          </a:p>
          <a:p>
            <a:endParaRPr lang="en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FE34F8-2A64-8949-9DE9-037ED1CF0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F2EF61FD-7455-46B8-8449-E2772563B4B7}" type="slidenum">
              <a:rPr lang="en-US" smtClean="0"/>
              <a:t>19</a:t>
            </a:fld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701E519-855F-E740-A2FC-906AC836FF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13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60"/>
    </mc:Choice>
    <mc:Fallback xmlns="">
      <p:transition spd="slow" advTm="34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806" x="12101513" y="6153150"/>
          <p14:tracePt t="25813" x="11864975" y="6210300"/>
          <p14:tracePt t="25824" x="11782425" y="6235700"/>
          <p14:tracePt t="25840" x="11512550" y="6284913"/>
          <p14:tracePt t="25844" x="11437938" y="6284913"/>
          <p14:tracePt t="25852" x="11315700" y="6300788"/>
          <p14:tracePt t="25860" x="11274425" y="6300788"/>
          <p14:tracePt t="25868" x="11209338" y="6300788"/>
          <p14:tracePt t="25876" x="11160125" y="6292850"/>
          <p14:tracePt t="25884" x="11044238" y="6259513"/>
          <p14:tracePt t="25892" x="10995025" y="6235700"/>
          <p14:tracePt t="25900" x="10906125" y="6186488"/>
          <p14:tracePt t="25908" x="10831513" y="6129338"/>
          <p14:tracePt t="25916" x="10790238" y="6103938"/>
          <p14:tracePt t="25924" x="10741025" y="6080125"/>
          <p14:tracePt t="25932" x="10618788" y="6022975"/>
          <p14:tracePt t="25940" x="10545763" y="6005513"/>
          <p14:tracePt t="25948" x="10487025" y="5989638"/>
          <p14:tracePt t="25957" x="10364788" y="5932488"/>
          <p14:tracePt t="25964" x="10315575" y="5915025"/>
          <p14:tracePt t="25973" x="10282238" y="5899150"/>
          <p14:tracePt t="25980" x="10217150" y="5857875"/>
          <p14:tracePt t="25990" x="10209213" y="5857875"/>
          <p14:tracePt t="25996" x="10201275" y="5842000"/>
          <p14:tracePt t="26006" x="10201275" y="5834063"/>
          <p14:tracePt t="26012" x="10167938" y="5735638"/>
          <p14:tracePt t="26022" x="10167938" y="5727700"/>
          <p14:tracePt t="26029" x="10167938" y="5702300"/>
          <p14:tracePt t="26039" x="10167938" y="5678488"/>
          <p14:tracePt t="26052" x="10160000" y="5670550"/>
          <p14:tracePt t="26068" x="10152063" y="5670550"/>
          <p14:tracePt t="26092" x="10144125" y="5670550"/>
          <p14:tracePt t="26108" x="10136188" y="5678488"/>
          <p14:tracePt t="26116" x="10126663" y="5694363"/>
          <p14:tracePt t="26124" x="10126663" y="5702300"/>
          <p14:tracePt t="26132" x="10118725" y="5710238"/>
          <p14:tracePt t="26140" x="10061575" y="5776913"/>
          <p14:tracePt t="26148" x="10037763" y="5800725"/>
          <p14:tracePt t="26157" x="10004425" y="5865813"/>
          <p14:tracePt t="26164" x="9971088" y="5932488"/>
          <p14:tracePt t="26173" x="9955213" y="5948363"/>
          <p14:tracePt t="26180" x="9955213" y="5956300"/>
          <p14:tracePt t="26190" x="9929813" y="6013450"/>
          <p14:tracePt t="26196" x="9921875" y="6030913"/>
          <p14:tracePt t="26204" x="9921875" y="6038850"/>
          <p14:tracePt t="26212" x="9898063" y="6072188"/>
          <p14:tracePt t="26220" x="9890125" y="6088063"/>
          <p14:tracePt t="26228" x="9882188" y="6111875"/>
          <p14:tracePt t="26236" x="9864725" y="6129338"/>
          <p14:tracePt t="26244" x="9774238" y="6210300"/>
          <p14:tracePt t="26253" x="9734550" y="6227763"/>
          <p14:tracePt t="26260" x="9693275" y="6259513"/>
          <p14:tracePt t="26268" x="9520238" y="6383338"/>
          <p14:tracePt t="26276" x="9496425" y="6407150"/>
          <p14:tracePt t="26285" x="9455150" y="6432550"/>
          <p14:tracePt t="26292" x="9364663" y="6481763"/>
          <p14:tracePt t="26300" x="9348788" y="6489700"/>
          <p14:tracePt t="26308" x="9324975" y="6505575"/>
          <p14:tracePt t="26316" x="9258300" y="6521450"/>
          <p14:tracePt t="26324" x="9242425" y="6521450"/>
          <p14:tracePt t="26332" x="9226550" y="6521450"/>
          <p14:tracePt t="26340" x="9217025" y="6530975"/>
          <p14:tracePt t="26348" x="9110663" y="6554788"/>
          <p14:tracePt t="26357" x="9070975" y="6562725"/>
          <p14:tracePt t="26364" x="9037638" y="6570663"/>
          <p14:tracePt t="26373" x="8923338" y="6588125"/>
          <p14:tracePt t="26380" x="8890000" y="6596063"/>
          <p14:tracePt t="26390" x="8840788" y="6596063"/>
          <p14:tracePt t="26396" x="8734425" y="6619875"/>
          <p14:tracePt t="26405" x="8685213" y="6627813"/>
          <p14:tracePt t="26412" x="8651875" y="6637338"/>
          <p14:tracePt t="26422" x="8553450" y="6653213"/>
          <p14:tracePt t="26428" x="8529638" y="6661150"/>
          <p14:tracePt t="26439" x="8472488" y="6677025"/>
          <p14:tracePt t="26444" x="8447088" y="6686550"/>
          <p14:tracePt t="26456" x="8439150" y="6686550"/>
          <p14:tracePt t="26460" x="8431213" y="6686550"/>
          <p14:tracePt t="26476" x="8415338" y="6686550"/>
          <p14:tracePt t="26492" x="8405813" y="6686550"/>
          <p14:tracePt t="26508" x="8397875" y="6686550"/>
          <p14:tracePt t="26524" x="8324850" y="6686550"/>
          <p14:tracePt t="26539" x="8316913" y="6686550"/>
          <p14:tracePt t="26540" x="8299450" y="6686550"/>
          <p14:tracePt t="26556" x="8250238" y="6677025"/>
          <p14:tracePt t="26557" x="8242300" y="6669088"/>
          <p14:tracePt t="26572" x="8234363" y="6661150"/>
          <p14:tracePt t="26574" x="8226425" y="6661150"/>
          <p14:tracePt t="26589" x="8185150" y="6596063"/>
          <p14:tracePt t="26590" x="8169275" y="6562725"/>
          <p14:tracePt t="26596" x="8151813" y="6521450"/>
          <p14:tracePt t="26605" x="8104188" y="6415088"/>
          <p14:tracePt t="26613" x="8086725" y="6365875"/>
          <p14:tracePt t="26622" x="8078788" y="6316663"/>
          <p14:tracePt t="26628" x="8045450" y="6145213"/>
          <p14:tracePt t="26639" x="8045450" y="6119813"/>
          <p14:tracePt t="26644" x="8037513" y="6088063"/>
          <p14:tracePt t="26656" x="8029575" y="6013450"/>
          <p14:tracePt t="26660" x="8029575" y="5989638"/>
          <p14:tracePt t="26672" x="8029575" y="5964238"/>
          <p14:tracePt t="26676" x="8029575" y="5940425"/>
          <p14:tracePt t="26689" x="8029575" y="5857875"/>
          <p14:tracePt t="26692" x="8029575" y="5826125"/>
          <p14:tracePt t="26705" x="8029575" y="5784850"/>
          <p14:tracePt t="26708" x="8054975" y="5653088"/>
          <p14:tracePt t="26722" x="8054975" y="5629275"/>
          <p14:tracePt t="26724" x="8062913" y="5603875"/>
          <p14:tracePt t="26739" x="8104188" y="5522913"/>
          <p14:tracePt t="26741" x="8112125" y="5489575"/>
          <p14:tracePt t="26756" x="8143875" y="5448300"/>
          <p14:tracePt t="26757" x="8185150" y="5334000"/>
          <p14:tracePt t="26772" x="8210550" y="5310188"/>
          <p14:tracePt t="26774" x="8226425" y="5268913"/>
          <p14:tracePt t="26789" x="8275638" y="5211763"/>
          <p14:tracePt t="26790" x="8291513" y="5178425"/>
          <p14:tracePt t="26796" x="8366125" y="5103813"/>
          <p14:tracePt t="26806" x="8382000" y="5072063"/>
          <p14:tracePt t="26812" x="8447088" y="5006975"/>
          <p14:tracePt t="26822" x="8472488" y="4989513"/>
          <p14:tracePt t="26828" x="8496300" y="4965700"/>
          <p14:tracePt t="26839" x="8545513" y="4932363"/>
          <p14:tracePt t="26844" x="8553450" y="4932363"/>
          <p14:tracePt t="26856" x="8562975" y="4924425"/>
          <p14:tracePt t="26860" x="8628063" y="4908550"/>
          <p14:tracePt t="26872" x="8659813" y="4891088"/>
          <p14:tracePt t="26876" x="8693150" y="4891088"/>
          <p14:tracePt t="26889" x="8816975" y="4875213"/>
          <p14:tracePt t="26892" x="8866188" y="4867275"/>
          <p14:tracePt t="26906" x="8923338" y="4859338"/>
          <p14:tracePt t="26908" x="9037638" y="4859338"/>
          <p14:tracePt t="26922" x="9136063" y="4859338"/>
          <p14:tracePt t="26924" x="9167813" y="4867275"/>
          <p14:tracePt t="26939" x="9201150" y="4875213"/>
          <p14:tracePt t="26941" x="9299575" y="4908550"/>
          <p14:tracePt t="26948" x="9340850" y="4916488"/>
          <p14:tracePt t="26957" x="9382125" y="4932363"/>
          <p14:tracePt t="26964" x="9512300" y="4997450"/>
          <p14:tracePt t="26974" x="9569450" y="5030788"/>
          <p14:tracePt t="26980" x="9636125" y="5056188"/>
          <p14:tracePt t="26989" x="9890125" y="5194300"/>
          <p14:tracePt t="26996" x="9929813" y="5211763"/>
          <p14:tracePt t="27006" x="9979025" y="5251450"/>
          <p14:tracePt t="27012" x="10069513" y="5318125"/>
          <p14:tracePt t="27022" x="10086975" y="5349875"/>
          <p14:tracePt t="27028" x="10110788" y="5375275"/>
          <p14:tracePt t="27039" x="10118725" y="5399088"/>
          <p14:tracePt t="27044" x="10136188" y="5456238"/>
          <p14:tracePt t="27056" x="10136188" y="5481638"/>
          <p14:tracePt t="27060" x="10136188" y="5497513"/>
          <p14:tracePt t="27072" x="10144125" y="5554663"/>
          <p14:tracePt t="27076" x="10144125" y="5629275"/>
          <p14:tracePt t="27089" x="10144125" y="5653088"/>
          <p14:tracePt t="27092" x="10110788" y="5735638"/>
          <p14:tracePt t="27106" x="10102850" y="5768975"/>
          <p14:tracePt t="27108" x="10094913" y="5808663"/>
          <p14:tracePt t="27122" x="10045700" y="5907088"/>
          <p14:tracePt t="27124" x="10028238" y="5940425"/>
          <p14:tracePt t="27139" x="10012363" y="5964238"/>
          <p14:tracePt t="27141" x="9979025" y="6046788"/>
          <p14:tracePt t="27156" x="9955213" y="6080125"/>
          <p14:tracePt t="27157" x="9947275" y="6088063"/>
          <p14:tracePt t="27172" x="9947275" y="6111875"/>
          <p14:tracePt t="27173" x="9929813" y="6161088"/>
          <p14:tracePt t="27180" x="9890125" y="6227763"/>
          <p14:tracePt t="27189" x="9882188" y="6243638"/>
          <p14:tracePt t="27196" x="9848850" y="6300788"/>
          <p14:tracePt t="27206" x="9823450" y="6316663"/>
          <p14:tracePt t="27212" x="9815513" y="6326188"/>
          <p14:tracePt t="27222" x="9783763" y="6357938"/>
          <p14:tracePt t="27228" x="9766300" y="6365875"/>
          <p14:tracePt t="27239" x="9758363" y="6373813"/>
          <p14:tracePt t="27244" x="9709150" y="6407150"/>
          <p14:tracePt t="27256" x="9701213" y="6407150"/>
          <p14:tracePt t="27260" x="9693275" y="6415088"/>
          <p14:tracePt t="27272" x="9628188" y="6448425"/>
          <p14:tracePt t="27276" x="9569450" y="6481763"/>
          <p14:tracePt t="27289" x="9529763" y="6497638"/>
          <p14:tracePt t="27292" x="9496425" y="6513513"/>
          <p14:tracePt t="27306" x="9413875" y="6554788"/>
          <p14:tracePt t="27308" x="9390063" y="6562725"/>
          <p14:tracePt t="27322" x="9356725" y="6588125"/>
          <p14:tracePt t="27324" x="9291638" y="6619875"/>
          <p14:tracePt t="27340" x="9283700" y="6627813"/>
          <p14:tracePt t="27342" x="9275763" y="6645275"/>
          <p14:tracePt t="27357" x="9201150" y="6686550"/>
          <p14:tracePt t="27364" x="9193213" y="6694488"/>
          <p14:tracePt t="27373" x="9128125" y="6718300"/>
          <p14:tracePt t="27381" x="9110663" y="6718300"/>
          <p14:tracePt t="27390" x="9110663" y="6726238"/>
          <p14:tracePt t="27396" x="9094788" y="6726238"/>
          <p14:tracePt t="27407" x="9070975" y="6726238"/>
          <p14:tracePt t="27413" x="9061450" y="6726238"/>
          <p14:tracePt t="27423" x="9053513" y="6726238"/>
          <p14:tracePt t="27428" x="9037638" y="6718300"/>
          <p14:tracePt t="27440" x="9029700" y="6718300"/>
          <p14:tracePt t="27452" x="9004300" y="6710363"/>
          <p14:tracePt t="27460" x="8980488" y="6702425"/>
          <p14:tracePt t="27468" x="8972550" y="6702425"/>
          <p14:tracePt t="27476" x="8972550" y="6694488"/>
          <p14:tracePt t="27492" x="8972550" y="6686550"/>
          <p14:tracePt t="27508" x="9012238" y="6645275"/>
          <p14:tracePt t="27516" x="9021763" y="6645275"/>
          <p14:tracePt t="27524" x="9029700" y="6645275"/>
          <p14:tracePt t="30014" x="9045575" y="6645275"/>
          <p14:tracePt t="30021" x="9070975" y="6653213"/>
          <p14:tracePt t="30028" x="9159875" y="6686550"/>
          <p14:tracePt t="30036" x="9185275" y="6686550"/>
          <p14:tracePt t="30044" x="9250363" y="6694488"/>
          <p14:tracePt t="30060" x="9258300" y="6694488"/>
          <p14:tracePt t="30076" x="9266238" y="6694488"/>
          <p14:tracePt t="30189" x="9258300" y="6694488"/>
          <p14:tracePt t="30204" x="9250363" y="6686550"/>
          <p14:tracePt t="30220" x="9226550" y="6653213"/>
          <p14:tracePt t="30228" x="9217025" y="6653213"/>
          <p14:tracePt t="30244" x="9217025" y="6645275"/>
          <p14:tracePt t="30252" x="9209088" y="6637338"/>
          <p14:tracePt t="30261" x="9201150" y="6627813"/>
          <p14:tracePt t="30276" x="9167813" y="6596063"/>
          <p14:tracePt t="30284" x="9159875" y="6570663"/>
          <p14:tracePt t="30292" x="9151938" y="6562725"/>
          <p14:tracePt t="30300" x="9102725" y="6497638"/>
          <p14:tracePt t="30308" x="9086850" y="6472238"/>
          <p14:tracePt t="30316" x="9061450" y="6432550"/>
          <p14:tracePt t="30325" x="8972550" y="6300788"/>
          <p14:tracePt t="30332" x="8955088" y="6259513"/>
          <p14:tracePt t="30341" x="8931275" y="6227763"/>
          <p14:tracePt t="30348" x="8905875" y="6145213"/>
          <p14:tracePt t="30358" x="8890000" y="6103938"/>
          <p14:tracePt t="30364" x="8890000" y="6072188"/>
          <p14:tracePt t="30372" x="8856663" y="5964238"/>
          <p14:tracePt t="30380" x="8856663" y="5940425"/>
          <p14:tracePt t="30388" x="8848725" y="5899150"/>
          <p14:tracePt t="30396" x="8832850" y="5865813"/>
          <p14:tracePt t="30404" x="8783638" y="5776913"/>
          <p14:tracePt t="30412" x="8767763" y="5694363"/>
          <p14:tracePt t="30420" x="8750300" y="5661025"/>
          <p14:tracePt t="30428" x="8718550" y="5588000"/>
          <p14:tracePt t="30436" x="8709025" y="5572125"/>
          <p14:tracePt t="30444" x="8701088" y="5564188"/>
          <p14:tracePt t="30452" x="8677275" y="5530850"/>
          <p14:tracePt t="30460" x="8677275" y="5522913"/>
          <p14:tracePt t="30468" x="8677275" y="5514975"/>
          <p14:tracePt t="30476" x="8669338" y="5497513"/>
          <p14:tracePt t="30485" x="8669338" y="5489575"/>
          <p14:tracePt t="30500" x="8651875" y="5465763"/>
          <p14:tracePt t="30517" x="8651875" y="5456238"/>
          <p14:tracePt t="30532" x="8651875" y="5448300"/>
          <p14:tracePt t="30596" x="8651875" y="5456238"/>
          <p14:tracePt t="30604" x="8659813" y="5481638"/>
          <p14:tracePt t="30612" x="8669338" y="5497513"/>
          <p14:tracePt t="30620" x="8685213" y="5538788"/>
          <p14:tracePt t="30628" x="8734425" y="5621338"/>
          <p14:tracePt t="30636" x="8767763" y="5661025"/>
          <p14:tracePt t="30644" x="8791575" y="5710238"/>
          <p14:tracePt t="30652" x="8824913" y="5776913"/>
          <p14:tracePt t="30660" x="8897938" y="5891213"/>
          <p14:tracePt t="30668" x="8931275" y="5940425"/>
          <p14:tracePt t="30676" x="8963025" y="5981700"/>
          <p14:tracePt t="30684" x="9029700" y="6096000"/>
          <p14:tracePt t="30692" x="9061450" y="6186488"/>
          <p14:tracePt t="30700" x="9078913" y="6210300"/>
          <p14:tracePt t="30708" x="9110663" y="6276975"/>
          <p14:tracePt t="30716" x="9128125" y="6300788"/>
          <p14:tracePt t="30725" x="9128125" y="6308725"/>
          <p14:tracePt t="30732" x="9144000" y="6373813"/>
          <p14:tracePt t="30741" x="9151938" y="6383338"/>
          <p14:tracePt t="30756" x="9151938" y="6391275"/>
          <p14:tracePt t="30764" x="9167813" y="6415088"/>
          <p14:tracePt t="30772" x="9167813" y="6423025"/>
          <p14:tracePt t="30796" x="9177338" y="6432550"/>
          <p14:tracePt t="30820" x="9185275" y="6432550"/>
          <p14:tracePt t="30828" x="9185275" y="6440488"/>
          <p14:tracePt t="30884" x="9185275" y="6432550"/>
          <p14:tracePt t="30892" x="9185275" y="6407150"/>
          <p14:tracePt t="30908" x="9185275" y="6399213"/>
          <p14:tracePt t="30916" x="9201150" y="6342063"/>
          <p14:tracePt t="30925" x="9209088" y="6316663"/>
          <p14:tracePt t="30932" x="9234488" y="6284913"/>
          <p14:tracePt t="30941" x="9266238" y="6186488"/>
          <p14:tracePt t="30948" x="9283700" y="6153150"/>
          <p14:tracePt t="30958" x="9299575" y="6119813"/>
          <p14:tracePt t="30964" x="9324975" y="6005513"/>
          <p14:tracePt t="30972" x="9340850" y="5989638"/>
          <p14:tracePt t="30980" x="9356725" y="5948363"/>
          <p14:tracePt t="30988" x="9405938" y="5842000"/>
          <p14:tracePt t="30996" x="9413875" y="5818188"/>
          <p14:tracePt t="31004" x="9413875" y="5800725"/>
          <p14:tracePt t="31012" x="9413875" y="5792788"/>
          <p14:tracePt t="31021" x="9413875" y="5759450"/>
          <p14:tracePt t="31028" x="9413875" y="5751513"/>
          <p14:tracePt t="31036" x="9413875" y="5743575"/>
          <p14:tracePt t="31044" x="9421813" y="5727700"/>
          <p14:tracePt t="31053" x="9421813" y="5719763"/>
          <p14:tracePt t="31060" x="9421813" y="5710238"/>
          <p14:tracePt t="31068" x="9431338" y="5694363"/>
          <p14:tracePt t="31076" x="9431338" y="5686425"/>
          <p14:tracePt t="31084" x="9439275" y="5678488"/>
          <p14:tracePt t="31092" x="9439275" y="5670550"/>
          <p14:tracePt t="31100" x="9439275" y="5661025"/>
          <p14:tracePt t="31108" x="9447213" y="5661025"/>
          <p14:tracePt t="31117" x="9447213" y="5653088"/>
          <p14:tracePt t="31125" x="9463088" y="5629275"/>
          <p14:tracePt t="31132" x="9463088" y="5621338"/>
          <p14:tracePt t="31141" x="9463088" y="5611813"/>
          <p14:tracePt t="31148" x="9480550" y="5580063"/>
          <p14:tracePt t="31157" x="9480550" y="5572125"/>
          <p14:tracePt t="31164" x="9480550" y="5554663"/>
          <p14:tracePt t="31174" x="9488488" y="5538788"/>
          <p14:tracePt t="31196" x="9488488" y="5530850"/>
          <p14:tracePt t="31212" x="9488488" y="5522913"/>
          <p14:tracePt t="31236" x="9488488" y="5514975"/>
          <p14:tracePt t="31253" x="9488488" y="5505450"/>
          <p14:tracePt t="31260" x="9488488" y="5497513"/>
          <p14:tracePt t="31268" x="9488488" y="5489575"/>
          <p14:tracePt t="31276" x="9488488" y="5465763"/>
          <p14:tracePt t="31284" x="9488488" y="5456238"/>
          <p14:tracePt t="31292" x="9488488" y="5448300"/>
          <p14:tracePt t="31300" x="9488488" y="5424488"/>
          <p14:tracePt t="31308" x="9488488" y="5416550"/>
          <p14:tracePt t="31325" x="9488488" y="5407025"/>
          <p14:tracePt t="31372" x="9480550" y="5407025"/>
          <p14:tracePt t="31381" x="9471025" y="5407025"/>
          <p14:tracePt t="31388" x="9463088" y="5407025"/>
          <p14:tracePt t="31396" x="9455150" y="5407025"/>
          <p14:tracePt t="31404" x="9382125" y="5416550"/>
          <p14:tracePt t="31412" x="9348788" y="5424488"/>
          <p14:tracePt t="31420" x="9307513" y="5424488"/>
          <p14:tracePt t="31428" x="9201150" y="5448300"/>
          <p14:tracePt t="31436" x="9094788" y="5456238"/>
          <p14:tracePt t="31444" x="9045575" y="5465763"/>
          <p14:tracePt t="31452" x="8923338" y="5489575"/>
          <p14:tracePt t="31460" x="8874125" y="5489575"/>
          <p14:tracePt t="31468" x="8824913" y="5497513"/>
          <p14:tracePt t="31476" x="8791575" y="5497513"/>
          <p14:tracePt t="31484" x="8718550" y="5497513"/>
          <p14:tracePt t="31492" x="8709025" y="5497513"/>
          <p14:tracePt t="31500" x="8693150" y="5497513"/>
          <p14:tracePt t="31508" x="8659813" y="5497513"/>
          <p14:tracePt t="31516" x="8651875" y="5497513"/>
          <p14:tracePt t="31532" x="8628063" y="5497513"/>
          <p14:tracePt t="31541" x="8620125" y="5497513"/>
          <p14:tracePt t="31548" x="8612188" y="5497513"/>
          <p14:tracePt t="31556" x="8586788" y="5505450"/>
          <p14:tracePt t="31564" x="8578850" y="5505450"/>
          <p14:tracePt t="31580" x="8570913" y="5514975"/>
          <p14:tracePt t="31669" x="8578850" y="5514975"/>
          <p14:tracePt t="31692" x="8586788" y="5514975"/>
          <p14:tracePt t="31700" x="8594725" y="5514975"/>
          <p14:tracePt t="31709" x="8677275" y="5514975"/>
          <p14:tracePt t="31716" x="8709025" y="5514975"/>
          <p14:tracePt t="31725" x="8750300" y="5514975"/>
          <p14:tracePt t="31732" x="8923338" y="5514975"/>
          <p14:tracePt t="31741" x="8955088" y="5514975"/>
          <p14:tracePt t="31748" x="9004300" y="5514975"/>
          <p14:tracePt t="31756" x="9053513" y="5514975"/>
          <p14:tracePt t="31764" x="9159875" y="5514975"/>
          <p14:tracePt t="31772" x="9193213" y="5514975"/>
          <p14:tracePt t="31780" x="9234488" y="5514975"/>
          <p14:tracePt t="31788" x="9324975" y="5514975"/>
          <p14:tracePt t="31796" x="9348788" y="5514975"/>
          <p14:tracePt t="31804" x="9374188" y="5514975"/>
          <p14:tracePt t="31812" x="9413875" y="5522913"/>
          <p14:tracePt t="31820" x="9431338" y="5530850"/>
          <p14:tracePt t="31828" x="9447213" y="5530850"/>
          <p14:tracePt t="31836" x="9471025" y="5538788"/>
          <p14:tracePt t="31852" x="9488488" y="5538788"/>
          <p14:tracePt t="31868" x="9529763" y="5546725"/>
          <p14:tracePt t="31884" x="9537700" y="5546725"/>
          <p14:tracePt t="31892" x="9561513" y="5564188"/>
          <p14:tracePt t="31908" x="9569450" y="5564188"/>
          <p14:tracePt t="31916" x="9578975" y="5572125"/>
          <p14:tracePt t="31932" x="9586913" y="5572125"/>
          <p14:tracePt t="31941" x="9594850" y="5580063"/>
          <p14:tracePt t="31956" x="9594850" y="5588000"/>
          <p14:tracePt t="31964" x="9602788" y="5621338"/>
          <p14:tracePt t="31975" x="9602788" y="5629275"/>
          <p14:tracePt t="31980" x="9602788" y="5637213"/>
          <p14:tracePt t="31988" x="9610725" y="5661025"/>
          <p14:tracePt t="31996" x="9618663" y="5743575"/>
          <p14:tracePt t="32004" x="9618663" y="5784850"/>
          <p14:tracePt t="32012" x="9618663" y="5800725"/>
          <p14:tracePt t="32020" x="9618663" y="5940425"/>
          <p14:tracePt t="32028" x="9618663" y="5964238"/>
          <p14:tracePt t="32036" x="9618663" y="5981700"/>
          <p14:tracePt t="32044" x="9610725" y="6054725"/>
          <p14:tracePt t="32052" x="9610725" y="6080125"/>
          <p14:tracePt t="32060" x="9602788" y="6088063"/>
          <p14:tracePt t="32068" x="9569450" y="6153150"/>
          <p14:tracePt t="32076" x="9561513" y="6169025"/>
          <p14:tracePt t="32084" x="9553575" y="6178550"/>
          <p14:tracePt t="32092" x="9545638" y="6202363"/>
          <p14:tracePt t="32100" x="9520238" y="6276975"/>
          <p14:tracePt t="32109" x="9512300" y="6284913"/>
          <p14:tracePt t="32116" x="9504363" y="6292850"/>
          <p14:tracePt t="32125" x="9496425" y="6316663"/>
          <p14:tracePt t="32132" x="9496425" y="6326188"/>
          <p14:tracePt t="32141" x="9488488" y="6326188"/>
          <p14:tracePt t="32148" x="9488488" y="6342063"/>
          <p14:tracePt t="32157" x="9480550" y="6350000"/>
          <p14:tracePt t="32164" x="9480550" y="6357938"/>
          <p14:tracePt t="32174" x="9463088" y="6373813"/>
          <p14:tracePt t="32180" x="9455150" y="6373813"/>
          <p14:tracePt t="32191" x="9455150" y="6383338"/>
          <p14:tracePt t="32196" x="9447213" y="6383338"/>
          <p14:tracePt t="32207" x="9413875" y="6423025"/>
          <p14:tracePt t="32220" x="9405938" y="6432550"/>
          <p14:tracePt t="32228" x="9398000" y="6440488"/>
          <p14:tracePt t="32244" x="9390063" y="6448425"/>
          <p14:tracePt t="32268" x="9382125" y="6448425"/>
          <p14:tracePt t="32276" x="9356725" y="6423025"/>
          <p14:tracePt t="32284" x="9340850" y="6423025"/>
          <p14:tracePt t="32292" x="9291638" y="6365875"/>
          <p14:tracePt t="32300" x="9275763" y="6292850"/>
          <p14:tracePt t="32340" x="9283700" y="6292850"/>
          <p14:tracePt t="33021" x="9291638" y="6292850"/>
          <p14:tracePt t="33028" x="9315450" y="6292850"/>
          <p14:tracePt t="33036" x="9734550" y="6350000"/>
          <p14:tracePt t="33044" x="9906000" y="6373813"/>
          <p14:tracePt t="33053" x="10102850" y="6407150"/>
          <p14:tracePt t="33060" x="10880725" y="6530975"/>
          <p14:tracePt t="33068" x="11126788" y="6562725"/>
          <p14:tracePt t="33076" x="11372850" y="66040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BDEA2-8232-524B-9FBE-076E99EBD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65C4A-21B8-B641-962C-F4705B5CA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Microbial interaction estimation is an important research topic.</a:t>
            </a:r>
          </a:p>
          <a:p>
            <a:endParaRPr lang="en-US" dirty="0"/>
          </a:p>
          <a:p>
            <a:r>
              <a:rPr lang="en-US" dirty="0"/>
              <a:t>Conventional methods for estimating microbial interactions cannot be used to estimate time-varying microbial interactions.</a:t>
            </a:r>
            <a:endParaRPr lang="en-JP" dirty="0"/>
          </a:p>
          <a:p>
            <a:endParaRPr lang="en-US" dirty="0"/>
          </a:p>
          <a:p>
            <a:r>
              <a:rPr lang="en-US" dirty="0"/>
              <a:t>We developed </a:t>
            </a:r>
            <a:r>
              <a:rPr lang="en-US" b="1" u="sng" dirty="0"/>
              <a:t>u</a:t>
            </a:r>
            <a:r>
              <a:rPr lang="en-US" dirty="0"/>
              <a:t>nsupervised learning based </a:t>
            </a:r>
            <a:r>
              <a:rPr lang="en-US" b="1" u="sng" dirty="0"/>
              <a:t>m</a:t>
            </a:r>
            <a:r>
              <a:rPr lang="en-US" dirty="0"/>
              <a:t>icrobial </a:t>
            </a:r>
            <a:r>
              <a:rPr lang="en-US" b="1" u="sng" dirty="0"/>
              <a:t>i</a:t>
            </a:r>
            <a:r>
              <a:rPr lang="en-US" dirty="0"/>
              <a:t>nteraction inference method using </a:t>
            </a:r>
            <a:r>
              <a:rPr lang="en-US" b="1" u="sng" dirty="0"/>
              <a:t>Ba</a:t>
            </a:r>
            <a:r>
              <a:rPr lang="en-US" dirty="0"/>
              <a:t>yesian es</a:t>
            </a:r>
            <a:r>
              <a:rPr lang="en-US" b="1" u="sng" dirty="0"/>
              <a:t>t</a:t>
            </a:r>
            <a:r>
              <a:rPr lang="en-US" dirty="0"/>
              <a:t>imati</a:t>
            </a:r>
            <a:r>
              <a:rPr lang="en-US" b="1" u="sng" dirty="0"/>
              <a:t>o</a:t>
            </a:r>
            <a:r>
              <a:rPr lang="en-US" dirty="0"/>
              <a:t>n (</a:t>
            </a:r>
            <a:r>
              <a:rPr lang="en-US" dirty="0" err="1"/>
              <a:t>Umibato</a:t>
            </a:r>
            <a:r>
              <a:rPr lang="en-US" dirty="0"/>
              <a:t>), a method for estimating time-varying microbial interactions. </a:t>
            </a:r>
            <a:endParaRPr lang="en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043AD-142A-7E45-94AD-D5B81185A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2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AC95361-30E8-FF45-8CFE-80F55FFB03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686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10"/>
    </mc:Choice>
    <mc:Fallback>
      <p:transition spd="slow" advTm="34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6DCA3-8CAE-FA4F-AFBF-0D2045B8E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Schematic illustration of relationships between diets and states.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89963-9A78-A245-A38E-83A28E24E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4594" y="6565742"/>
            <a:ext cx="2743200" cy="365125"/>
          </a:xfrm>
        </p:spPr>
        <p:txBody>
          <a:bodyPr/>
          <a:lstStyle/>
          <a:p>
            <a:fld id="{F2EF61FD-7455-46B8-8449-E2772563B4B7}" type="slidenum">
              <a:rPr lang="en-US" smtClean="0"/>
              <a:t>20</a:t>
            </a:fld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788D973-886B-8C4F-865F-4D38945A4B84}"/>
              </a:ext>
            </a:extLst>
          </p:cNvPr>
          <p:cNvSpPr/>
          <p:nvPr/>
        </p:nvSpPr>
        <p:spPr>
          <a:xfrm>
            <a:off x="206218" y="2062165"/>
            <a:ext cx="4967034" cy="4667249"/>
          </a:xfrm>
          <a:prstGeom prst="roundRect">
            <a:avLst>
              <a:gd name="adj" fmla="val 8154"/>
            </a:avLst>
          </a:prstGeom>
          <a:noFill/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59102F3-EE4E-F043-BCDF-30A5002D81F6}"/>
              </a:ext>
            </a:extLst>
          </p:cNvPr>
          <p:cNvSpPr/>
          <p:nvPr/>
        </p:nvSpPr>
        <p:spPr>
          <a:xfrm>
            <a:off x="7164800" y="2062165"/>
            <a:ext cx="4967033" cy="4667249"/>
          </a:xfrm>
          <a:prstGeom prst="roundRect">
            <a:avLst>
              <a:gd name="adj" fmla="val 8154"/>
            </a:avLst>
          </a:prstGeom>
          <a:noFill/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69156A-B431-504E-9C0F-B244E3ED3F99}"/>
              </a:ext>
            </a:extLst>
          </p:cNvPr>
          <p:cNvSpPr txBox="1"/>
          <p:nvPr/>
        </p:nvSpPr>
        <p:spPr>
          <a:xfrm>
            <a:off x="1267471" y="1487594"/>
            <a:ext cx="32055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JP" sz="3200" b="1" dirty="0"/>
              <a:t>High fiber diet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0CE5FA-9705-C84A-A110-800B5A011CE6}"/>
              </a:ext>
            </a:extLst>
          </p:cNvPr>
          <p:cNvSpPr txBox="1"/>
          <p:nvPr/>
        </p:nvSpPr>
        <p:spPr>
          <a:xfrm>
            <a:off x="8045565" y="1477389"/>
            <a:ext cx="32055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JP" sz="3200" b="1" dirty="0"/>
              <a:t>Low fiber diet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AE6F44D-ECC2-1A48-82A7-85AF1500526E}"/>
              </a:ext>
            </a:extLst>
          </p:cNvPr>
          <p:cNvSpPr/>
          <p:nvPr/>
        </p:nvSpPr>
        <p:spPr>
          <a:xfrm>
            <a:off x="5576615" y="3429000"/>
            <a:ext cx="1189945" cy="385763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AE8625AD-58DA-DA45-BE39-C269CAA577B9}"/>
              </a:ext>
            </a:extLst>
          </p:cNvPr>
          <p:cNvSpPr/>
          <p:nvPr/>
        </p:nvSpPr>
        <p:spPr>
          <a:xfrm rot="10800000">
            <a:off x="5571490" y="4981573"/>
            <a:ext cx="1189943" cy="385763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BCA85A2-D341-CA47-B947-8881C30E63C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467" r="53503"/>
          <a:stretch/>
        </p:blipFill>
        <p:spPr>
          <a:xfrm>
            <a:off x="7374043" y="2189875"/>
            <a:ext cx="4540589" cy="437586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9A25E79-882E-4E49-A20F-1C97488877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51" t="32978" b="33182"/>
          <a:stretch/>
        </p:blipFill>
        <p:spPr>
          <a:xfrm>
            <a:off x="2557570" y="4328162"/>
            <a:ext cx="2398480" cy="2310094"/>
          </a:xfrm>
          <a:prstGeom prst="rect">
            <a:avLst/>
          </a:prstGeom>
        </p:spPr>
      </p:pic>
      <p:sp>
        <p:nvSpPr>
          <p:cNvPr id="3" name="Curved Left Arrow 2">
            <a:extLst>
              <a:ext uri="{FF2B5EF4-FFF2-40B4-BE49-F238E27FC236}">
                <a16:creationId xmlns:a16="http://schemas.microsoft.com/office/drawing/2014/main" id="{D32F0300-4CE2-8242-8913-29580F50C665}"/>
              </a:ext>
            </a:extLst>
          </p:cNvPr>
          <p:cNvSpPr/>
          <p:nvPr/>
        </p:nvSpPr>
        <p:spPr>
          <a:xfrm rot="18895461">
            <a:off x="3605503" y="2837527"/>
            <a:ext cx="580225" cy="1178351"/>
          </a:xfrm>
          <a:prstGeom prst="curvedLeftArrow">
            <a:avLst>
              <a:gd name="adj1" fmla="val 25000"/>
              <a:gd name="adj2" fmla="val 78717"/>
              <a:gd name="adj3" fmla="val 392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>
              <a:solidFill>
                <a:schemeClr val="tx1"/>
              </a:solidFill>
            </a:endParaRPr>
          </a:p>
        </p:txBody>
      </p:sp>
      <p:sp>
        <p:nvSpPr>
          <p:cNvPr id="19" name="Curved Left Arrow 18">
            <a:extLst>
              <a:ext uri="{FF2B5EF4-FFF2-40B4-BE49-F238E27FC236}">
                <a16:creationId xmlns:a16="http://schemas.microsoft.com/office/drawing/2014/main" id="{68E99DEC-07AA-D749-8235-FAD4A94DB92B}"/>
              </a:ext>
            </a:extLst>
          </p:cNvPr>
          <p:cNvSpPr/>
          <p:nvPr/>
        </p:nvSpPr>
        <p:spPr>
          <a:xfrm rot="8493855">
            <a:off x="1213640" y="4924466"/>
            <a:ext cx="580225" cy="1178351"/>
          </a:xfrm>
          <a:prstGeom prst="curvedLeftArrow">
            <a:avLst>
              <a:gd name="adj1" fmla="val 25000"/>
              <a:gd name="adj2" fmla="val 78717"/>
              <a:gd name="adj3" fmla="val 392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D6DA01-69CD-9743-BC18-45CC0E4CE69C}"/>
              </a:ext>
            </a:extLst>
          </p:cNvPr>
          <p:cNvSpPr txBox="1"/>
          <p:nvPr/>
        </p:nvSpPr>
        <p:spPr>
          <a:xfrm>
            <a:off x="5173251" y="3032260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i="1" dirty="0"/>
              <a:t>Change the diet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0F317A0-C249-9B4A-84D7-967DA193990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78" r="52624" b="33182"/>
          <a:stretch/>
        </p:blipFill>
        <p:spPr>
          <a:xfrm>
            <a:off x="449935" y="2189875"/>
            <a:ext cx="2420288" cy="231009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0CE8E66-9D92-F246-8054-8149EF3DF0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21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44"/>
    </mc:Choice>
    <mc:Fallback xmlns="">
      <p:transition spd="slow" advTm="36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70" x="10167938" y="33338"/>
          <p14:tracePt t="677" x="10167938" y="41275"/>
          <p14:tracePt t="685" x="10167938" y="49213"/>
          <p14:tracePt t="693" x="10160000" y="90488"/>
          <p14:tracePt t="708" x="10160000" y="98425"/>
          <p14:tracePt t="717" x="10160000" y="106363"/>
          <p14:tracePt t="837" x="10160000" y="98425"/>
          <p14:tracePt t="11078" x="10136188" y="98425"/>
          <p14:tracePt t="11085" x="10037763" y="106363"/>
          <p14:tracePt t="11094" x="9996488" y="106363"/>
          <p14:tracePt t="11101" x="9929813" y="106363"/>
          <p14:tracePt t="11110" x="9799638" y="98425"/>
          <p14:tracePt t="11117" x="9750425" y="90488"/>
          <p14:tracePt t="11125" x="9701213" y="82550"/>
          <p14:tracePt t="11133" x="9594850" y="82550"/>
          <p14:tracePt t="11144" x="9569450" y="82550"/>
          <p14:tracePt t="11149" x="9545638" y="82550"/>
          <p14:tracePt t="11157" x="9520238" y="82550"/>
          <p14:tracePt t="11165" x="9463088" y="90488"/>
          <p14:tracePt t="11173" x="9455150" y="90488"/>
          <p14:tracePt t="11181" x="9413875" y="98425"/>
          <p14:tracePt t="11188" x="9283700" y="114300"/>
          <p14:tracePt t="11197" x="9258300" y="114300"/>
          <p14:tracePt t="11205" x="9226550" y="122238"/>
          <p14:tracePt t="11213" x="9110663" y="131763"/>
          <p14:tracePt t="11221" x="9061450" y="139700"/>
          <p14:tracePt t="11228" x="8996363" y="155575"/>
          <p14:tracePt t="11237" x="8824913" y="171450"/>
          <p14:tracePt t="11245" x="8726488" y="196850"/>
          <p14:tracePt t="11253" x="8636000" y="212725"/>
          <p14:tracePt t="11260" x="8431213" y="269875"/>
          <p14:tracePt t="11269" x="8226425" y="319088"/>
          <p14:tracePt t="11278" x="8112125" y="344488"/>
          <p14:tracePt t="11284" x="8005763" y="360363"/>
          <p14:tracePt t="11294" x="7783513" y="401638"/>
          <p14:tracePt t="11300" x="7702550" y="434975"/>
          <p14:tracePt t="11309" x="7604125" y="450850"/>
          <p14:tracePt t="11317" x="7399338" y="508000"/>
          <p14:tracePt t="11326" x="7300913" y="531813"/>
          <p14:tracePt t="11332" x="7210425" y="557213"/>
          <p14:tracePt t="11343" x="7005638" y="622300"/>
          <p14:tracePt t="11349" x="6923088" y="647700"/>
          <p14:tracePt t="11359" x="6702425" y="704850"/>
          <p14:tracePt t="11365" x="6456363" y="762000"/>
          <p14:tracePt t="11376" x="6342063" y="803275"/>
          <p14:tracePt t="11381" x="6235700" y="835025"/>
          <p14:tracePt t="11393" x="6111875" y="868363"/>
          <p14:tracePt t="11397" x="5834063" y="925513"/>
          <p14:tracePt t="11409" x="5727700" y="958850"/>
          <p14:tracePt t="11413" x="5611813" y="982663"/>
          <p14:tracePt t="11426" x="5367338" y="1065213"/>
          <p14:tracePt t="11428" x="5268913" y="1089025"/>
          <p14:tracePt t="11443" x="5186363" y="1114425"/>
          <p14:tracePt t="11445" x="4948238" y="1187450"/>
          <p14:tracePt t="11459" x="4891088" y="1212850"/>
          <p14:tracePt t="11461" x="4859338" y="1228725"/>
          <p14:tracePt t="11476" x="4743450" y="1270000"/>
          <p14:tracePt t="11478" x="4703763" y="1293813"/>
          <p14:tracePt t="11493" x="4637088" y="1319213"/>
          <p14:tracePt t="11494" x="4489450" y="1409700"/>
          <p14:tracePt t="11509" x="4416425" y="1450975"/>
          <p14:tracePt t="11510" x="4351338" y="1508125"/>
          <p14:tracePt t="11517" x="4284663" y="1565275"/>
          <p14:tracePt t="11526" x="4056063" y="1744663"/>
          <p14:tracePt t="11532" x="4006850" y="1785938"/>
          <p14:tracePt t="11543" x="3941763" y="1827213"/>
          <p14:tracePt t="11549" x="3817938" y="1917700"/>
          <p14:tracePt t="11559" x="3776663" y="1949450"/>
          <p14:tracePt t="11564" x="3719513" y="2008188"/>
          <p14:tracePt t="11576" x="3646488" y="2073275"/>
          <p14:tracePt t="11581" x="3613150" y="2105025"/>
          <p14:tracePt t="11593" x="3589338" y="2114550"/>
          <p14:tracePt t="11596" x="3579813" y="2122488"/>
          <p14:tracePt t="11613" x="3579813" y="2065338"/>
          <p14:tracePt t="11626" x="3589338" y="2016125"/>
          <p14:tracePt t="11628" x="3613150" y="1949450"/>
          <p14:tracePt t="11643" x="3613150" y="1917700"/>
          <p14:tracePt t="11941" x="3613150" y="1925638"/>
          <p14:tracePt t="11950" x="3613150" y="1933575"/>
          <p14:tracePt t="11957" x="3613150" y="1941513"/>
          <p14:tracePt t="11981" x="3621088" y="1949450"/>
          <p14:tracePt t="12005" x="3613150" y="1949450"/>
          <p14:tracePt t="12013" x="3613150" y="1958975"/>
          <p14:tracePt t="12029" x="3613150" y="1966913"/>
          <p14:tracePt t="12061" x="3605213" y="1966913"/>
          <p14:tracePt t="12085" x="3597275" y="1966913"/>
          <p14:tracePt t="12429" x="3589338" y="1966913"/>
          <p14:tracePt t="12444" x="3571875" y="1966913"/>
          <p14:tracePt t="12453" x="3563938" y="1966913"/>
          <p14:tracePt t="12462" x="3482975" y="1974850"/>
          <p14:tracePt t="12469" x="3457575" y="1974850"/>
          <p14:tracePt t="12477" x="3449638" y="1974850"/>
          <p14:tracePt t="12485" x="3441700" y="1982788"/>
          <p14:tracePt t="12533" x="3441700" y="1998663"/>
          <p14:tracePt t="12541" x="3433763" y="1998663"/>
          <p14:tracePt t="12549" x="3433763" y="2008188"/>
          <p14:tracePt t="12565" x="3424238" y="2055813"/>
          <p14:tracePt t="12573" x="3424238" y="2065338"/>
          <p14:tracePt t="12581" x="3416300" y="2073275"/>
          <p14:tracePt t="12589" x="3416300" y="2081213"/>
          <p14:tracePt t="12605" x="3416300" y="2089150"/>
          <p14:tracePt t="12621" x="3416300" y="2097088"/>
          <p14:tracePt t="12653" x="3416300" y="2105025"/>
          <p14:tracePt t="12685" x="3408363" y="2114550"/>
          <p14:tracePt t="12694" x="3408363" y="2130425"/>
          <p14:tracePt t="12701" x="3408363" y="2138363"/>
          <p14:tracePt t="12708" x="3400425" y="2146300"/>
          <p14:tracePt t="12717" x="3384550" y="2171700"/>
          <p14:tracePt t="12725" x="3384550" y="2179638"/>
          <p14:tracePt t="12733" x="3375025" y="2179638"/>
          <p14:tracePt t="12744" x="3335338" y="2236788"/>
          <p14:tracePt t="12749" x="3325813" y="2236788"/>
          <p14:tracePt t="12757" x="3317875" y="2244725"/>
          <p14:tracePt t="12764" x="3302000" y="2270125"/>
          <p14:tracePt t="12772" x="3302000" y="2278063"/>
          <p14:tracePt t="12788" x="3278188" y="2293938"/>
          <p14:tracePt t="12797" x="3252788" y="2319338"/>
          <p14:tracePt t="12805" x="3244850" y="2319338"/>
          <p14:tracePt t="12812" x="3236913" y="2327275"/>
          <p14:tracePt t="12821" x="3121025" y="2376488"/>
          <p14:tracePt t="12828" x="3097213" y="2384425"/>
          <p14:tracePt t="12836" x="3063875" y="2384425"/>
          <p14:tracePt t="12844" x="2957513" y="2408238"/>
          <p14:tracePt t="12853" x="2908300" y="2417763"/>
          <p14:tracePt t="12861" x="2859088" y="2417763"/>
          <p14:tracePt t="12869" x="2736850" y="2417763"/>
          <p14:tracePt t="12877" x="2679700" y="2417763"/>
          <p14:tracePt t="12885" x="2613025" y="2417763"/>
          <p14:tracePt t="12894" x="2457450" y="2408238"/>
          <p14:tracePt t="12901" x="2384425" y="2392363"/>
          <p14:tracePt t="12909" x="2309813" y="2392363"/>
          <p14:tracePt t="12917" x="2244725" y="2384425"/>
          <p14:tracePt t="12925" x="2073275" y="2384425"/>
          <p14:tracePt t="12932" x="1900238" y="2376488"/>
          <p14:tracePt t="12941" x="1851025" y="2368550"/>
          <p14:tracePt t="12950" x="1720850" y="2351088"/>
          <p14:tracePt t="12957" x="1679575" y="2343150"/>
          <p14:tracePt t="12964" x="1646238" y="2327275"/>
          <p14:tracePt t="12972" x="1547813" y="2278063"/>
          <p14:tracePt t="12981" x="1516063" y="2252663"/>
          <p14:tracePt t="12988" x="1490663" y="2236788"/>
          <p14:tracePt t="12996" x="1417638" y="2195513"/>
          <p14:tracePt t="13005" x="1384300" y="2179638"/>
          <p14:tracePt t="13013" x="1376363" y="2171700"/>
          <p14:tracePt t="13020" x="1327150" y="2122488"/>
          <p14:tracePt t="13028" x="1293813" y="2089150"/>
          <p14:tracePt t="13036" x="1270000" y="2055813"/>
          <p14:tracePt t="13045" x="1262063" y="2047875"/>
          <p14:tracePt t="13053" x="1212850" y="1958975"/>
          <p14:tracePt t="13060" x="1204913" y="1933575"/>
          <p14:tracePt t="13069" x="1196975" y="1909763"/>
          <p14:tracePt t="13078" x="1171575" y="1819275"/>
          <p14:tracePt t="13085" x="1171575" y="1778000"/>
          <p14:tracePt t="13094" x="1171575" y="1754188"/>
          <p14:tracePt t="13100" x="1246188" y="1646238"/>
          <p14:tracePt t="13109" x="1277938" y="1622425"/>
          <p14:tracePt t="13117" x="1293813" y="1589088"/>
          <p14:tracePt t="13126" x="1335088" y="1573213"/>
          <p14:tracePt t="13133" x="1458913" y="1500188"/>
          <p14:tracePt t="13143" x="1516063" y="1474788"/>
          <p14:tracePt t="13149" x="1573213" y="1458913"/>
          <p14:tracePt t="13161" x="1744663" y="1433513"/>
          <p14:tracePt t="13164" x="1819275" y="1433513"/>
          <p14:tracePt t="13177" x="1917700" y="1433513"/>
          <p14:tracePt t="13181" x="2171700" y="1458913"/>
          <p14:tracePt t="13194" x="2474913" y="1516063"/>
          <p14:tracePt t="13196" x="2605088" y="1557338"/>
          <p14:tracePt t="13210" x="2851150" y="1597025"/>
          <p14:tracePt t="13213" x="2949575" y="1622425"/>
          <p14:tracePt t="13227" x="3048000" y="1646238"/>
          <p14:tracePt t="13229" x="3302000" y="1736725"/>
          <p14:tracePt t="13244" x="3367088" y="1762125"/>
          <p14:tracePt t="13246" x="3408363" y="1778000"/>
          <p14:tracePt t="13261" x="3449638" y="1801813"/>
          <p14:tracePt t="13262" x="3532188" y="1843088"/>
          <p14:tracePt t="13277" x="3548063" y="1843088"/>
          <p14:tracePt t="13278" x="3556000" y="1851025"/>
          <p14:tracePt t="13285" x="3571875" y="1876425"/>
          <p14:tracePt t="13294" x="3613150" y="1933575"/>
          <p14:tracePt t="13300" x="3613150" y="1958975"/>
          <p14:tracePt t="13310" x="3646488" y="2039938"/>
          <p14:tracePt t="13317" x="3654425" y="2073275"/>
          <p14:tracePt t="13327" x="3654425" y="2114550"/>
          <p14:tracePt t="13333" x="3638550" y="2220913"/>
          <p14:tracePt t="13344" x="3629025" y="2270125"/>
          <p14:tracePt t="13349" x="3621088" y="2319338"/>
          <p14:tracePt t="13361" x="3605213" y="2351088"/>
          <p14:tracePt t="13365" x="3571875" y="2433638"/>
          <p14:tracePt t="13377" x="3563938" y="2474913"/>
          <p14:tracePt t="13381" x="3532188" y="2532063"/>
          <p14:tracePt t="13394" x="3482975" y="2613025"/>
          <p14:tracePt t="13396" x="3473450" y="2622550"/>
          <p14:tracePt t="13411" x="3465513" y="2630488"/>
          <p14:tracePt t="13413" x="3392488" y="2662238"/>
          <p14:tracePt t="13427" x="3367088" y="2687638"/>
          <p14:tracePt t="13429" x="3343275" y="2695575"/>
          <p14:tracePt t="13444" x="3268663" y="2728913"/>
          <p14:tracePt t="13446" x="3244850" y="2728913"/>
          <p14:tracePt t="13461" x="3219450" y="2736850"/>
          <p14:tracePt t="13462" x="3195638" y="2736850"/>
          <p14:tracePt t="13477" x="3089275" y="2760663"/>
          <p14:tracePt t="13478" x="3063875" y="2760663"/>
          <p14:tracePt t="13485" x="3040063" y="2760663"/>
          <p14:tracePt t="13494" x="2957513" y="2760663"/>
          <p14:tracePt t="13501" x="2925763" y="2752725"/>
          <p14:tracePt t="13510" x="2884488" y="2744788"/>
          <p14:tracePt t="13517" x="2778125" y="2720975"/>
          <p14:tracePt t="13527" x="2744788" y="2720975"/>
          <p14:tracePt t="13533" x="2703513" y="2703513"/>
          <p14:tracePt t="13544" x="2630488" y="2671763"/>
          <p14:tracePt t="13549" x="2547938" y="2638425"/>
          <p14:tracePt t="13561" x="2524125" y="2630488"/>
          <p14:tracePt t="13565" x="2441575" y="2597150"/>
          <p14:tracePt t="13577" x="2433638" y="2589213"/>
          <p14:tracePt t="13581" x="2417763" y="2581275"/>
          <p14:tracePt t="13604" x="2417763" y="2573338"/>
          <p14:tracePt t="13637" x="2425700" y="2573338"/>
          <p14:tracePt t="14697" x="2417763" y="2573338"/>
          <p14:tracePt t="14701" x="2408238" y="2573338"/>
          <p14:tracePt t="14717" x="2408238" y="2589213"/>
          <p14:tracePt t="14725" x="2408238" y="2646363"/>
          <p14:tracePt t="14733" x="2417763" y="2654300"/>
          <p14:tracePt t="14749" x="2425700" y="2695575"/>
          <p14:tracePt t="14765" x="2425700" y="2703513"/>
          <p14:tracePt t="14773" x="2425700" y="2711450"/>
          <p14:tracePt t="14781" x="2433638" y="2744788"/>
          <p14:tracePt t="14789" x="2433638" y="2770188"/>
          <p14:tracePt t="14797" x="2433638" y="2786063"/>
          <p14:tracePt t="14804" x="2457450" y="2908300"/>
          <p14:tracePt t="14812" x="2466975" y="2941638"/>
          <p14:tracePt t="14820" x="2466975" y="2974975"/>
          <p14:tracePt t="14828" x="2506663" y="3071813"/>
          <p14:tracePt t="14837" x="2524125" y="3121025"/>
          <p14:tracePt t="14845" x="2532063" y="3154363"/>
          <p14:tracePt t="14853" x="2573338" y="3252788"/>
          <p14:tracePt t="14862" x="2581275" y="3309938"/>
          <p14:tracePt t="14869" x="2589213" y="3351213"/>
          <p14:tracePt t="14878" x="2597150" y="3457575"/>
          <p14:tracePt t="14885" x="2597150" y="3522663"/>
          <p14:tracePt t="14893" x="2613025" y="3638550"/>
          <p14:tracePt t="14901" x="2613025" y="3678238"/>
          <p14:tracePt t="14908" x="2613025" y="3802063"/>
          <p14:tracePt t="14916" x="2613025" y="3843338"/>
          <p14:tracePt t="14925" x="2613025" y="3883025"/>
          <p14:tracePt t="14933" x="2605088" y="4064000"/>
          <p14:tracePt t="14941" x="2597150" y="4105275"/>
          <p14:tracePt t="14949" x="2589213" y="4137025"/>
          <p14:tracePt t="14957" x="2563813" y="4235450"/>
          <p14:tracePt t="14965" x="2555875" y="4268788"/>
          <p14:tracePt t="14973" x="2540000" y="4302125"/>
          <p14:tracePt t="14980" x="2506663" y="4375150"/>
          <p14:tracePt t="14988" x="2490788" y="4391025"/>
          <p14:tracePt t="14997" x="2474913" y="4416425"/>
          <p14:tracePt t="15005" x="2425700" y="4473575"/>
          <p14:tracePt t="15012" x="2392363" y="4498975"/>
          <p14:tracePt t="15021" x="2327275" y="4548188"/>
          <p14:tracePt t="15029" x="2309813" y="4572000"/>
          <p14:tracePt t="15037" x="2236788" y="4613275"/>
          <p14:tracePt t="15045" x="2220913" y="4621213"/>
          <p14:tracePt t="15053" x="2195513" y="4637088"/>
          <p14:tracePt t="15062" x="2138363" y="4654550"/>
          <p14:tracePt t="15069" x="2130425" y="4654550"/>
          <p14:tracePt t="15077" x="2105025" y="4654550"/>
          <p14:tracePt t="15085" x="2055813" y="4654550"/>
          <p14:tracePt t="15094" x="2047875" y="4654550"/>
          <p14:tracePt t="15101" x="2032000" y="4654550"/>
          <p14:tracePt t="15111" x="1990725" y="4654550"/>
          <p14:tracePt t="15116" x="1974850" y="4654550"/>
          <p14:tracePt t="15127" x="1949450" y="4645025"/>
          <p14:tracePt t="15141" x="1892300" y="4613275"/>
          <p14:tracePt t="15148" x="1876425" y="4587875"/>
          <p14:tracePt t="15157" x="1851025" y="4572000"/>
          <p14:tracePt t="15165" x="1785938" y="4506913"/>
          <p14:tracePt t="15172" x="1754188" y="4465638"/>
          <p14:tracePt t="15180" x="1728788" y="4424363"/>
          <p14:tracePt t="15188" x="1630363" y="4268788"/>
          <p14:tracePt t="15197" x="1614488" y="4227513"/>
          <p14:tracePt t="15205" x="1589088" y="4203700"/>
          <p14:tracePt t="15212" x="1539875" y="4105275"/>
          <p14:tracePt t="15221" x="1531938" y="4079875"/>
          <p14:tracePt t="15229" x="1516063" y="4056063"/>
          <p14:tracePt t="15237" x="1508125" y="4022725"/>
          <p14:tracePt t="15245" x="1466850" y="3949700"/>
          <p14:tracePt t="15253" x="1458913" y="3941763"/>
          <p14:tracePt t="15263" x="1450975" y="3916363"/>
          <p14:tracePt t="15269" x="1425575" y="3875088"/>
          <p14:tracePt t="15277" x="1409700" y="3817938"/>
          <p14:tracePt t="15284" x="1409700" y="3810000"/>
          <p14:tracePt t="15294" x="1409700" y="3760788"/>
          <p14:tracePt t="15301" x="1409700" y="3744913"/>
          <p14:tracePt t="15316" x="1409700" y="3678238"/>
          <p14:tracePt t="15327" x="1409700" y="3670300"/>
          <p14:tracePt t="15333" x="1417638" y="3662363"/>
          <p14:tracePt t="15344" x="1425575" y="3613150"/>
          <p14:tracePt t="15349" x="1441450" y="3589338"/>
          <p14:tracePt t="15361" x="1450975" y="3579813"/>
          <p14:tracePt t="15364" x="1482725" y="3506788"/>
          <p14:tracePt t="15377" x="1508125" y="3449638"/>
          <p14:tracePt t="15380" x="1516063" y="3424238"/>
          <p14:tracePt t="15394" x="1539875" y="3392488"/>
          <p14:tracePt t="15396" x="1573213" y="3325813"/>
          <p14:tracePt t="15411" x="1581150" y="3309938"/>
          <p14:tracePt t="15413" x="1581150" y="3302000"/>
          <p14:tracePt t="15427" x="1597025" y="3278188"/>
          <p14:tracePt t="15429" x="1597025" y="3268663"/>
          <p14:tracePt t="15444" x="1606550" y="3260725"/>
          <p14:tracePt t="15446" x="1630363" y="3203575"/>
          <p14:tracePt t="15461" x="1630363" y="3195638"/>
          <p14:tracePt t="15477" x="1630363" y="3187700"/>
          <p14:tracePt t="15478" x="1638300" y="3179763"/>
          <p14:tracePt t="15493" x="1638300" y="3170238"/>
          <p14:tracePt t="15517" x="1638300" y="3162300"/>
          <p14:tracePt t="15525" x="1646238" y="3162300"/>
          <p14:tracePt t="15532" x="1646238" y="3154363"/>
          <p14:tracePt t="15629" x="1646238" y="3146425"/>
          <p14:tracePt t="16718" x="1655763" y="3138488"/>
          <p14:tracePt t="16725" x="1663700" y="3130550"/>
          <p14:tracePt t="16733" x="1728788" y="3081338"/>
          <p14:tracePt t="16741" x="1762125" y="3063875"/>
          <p14:tracePt t="16749" x="1811338" y="3032125"/>
          <p14:tracePt t="16757" x="1958975" y="2982913"/>
          <p14:tracePt t="16765" x="2016125" y="2965450"/>
          <p14:tracePt t="16773" x="2081213" y="2949575"/>
          <p14:tracePt t="16781" x="2327275" y="2884488"/>
          <p14:tracePt t="16789" x="2376488" y="2876550"/>
          <p14:tracePt t="16796" x="2408238" y="2859088"/>
          <p14:tracePt t="16805" x="2506663" y="2835275"/>
          <p14:tracePt t="16813" x="2540000" y="2835275"/>
          <p14:tracePt t="16820" x="2563813" y="2835275"/>
          <p14:tracePt t="16829" x="2589213" y="2827338"/>
          <p14:tracePt t="16837" x="2662238" y="2827338"/>
          <p14:tracePt t="16846" x="2687638" y="2827338"/>
          <p14:tracePt t="16853" x="2703513" y="2827338"/>
          <p14:tracePt t="16862" x="2770188" y="2835275"/>
          <p14:tracePt t="16869" x="2778125" y="2835275"/>
          <p14:tracePt t="16877" x="2786063" y="2835275"/>
          <p14:tracePt t="16885" x="2835275" y="2851150"/>
          <p14:tracePt t="16893" x="2892425" y="2892425"/>
          <p14:tracePt t="16901" x="2908300" y="2916238"/>
          <p14:tracePt t="16909" x="2990850" y="3014663"/>
          <p14:tracePt t="16917" x="3040063" y="3081338"/>
          <p14:tracePt t="16924" x="3081338" y="3154363"/>
          <p14:tracePt t="16932" x="3121025" y="3228975"/>
          <p14:tracePt t="16941" x="3317875" y="3498850"/>
          <p14:tracePt t="16949" x="3375025" y="3589338"/>
          <p14:tracePt t="16957" x="3433763" y="3670300"/>
          <p14:tracePt t="16965" x="3613150" y="3875088"/>
          <p14:tracePt t="16973" x="3695700" y="3973513"/>
          <p14:tracePt t="16981" x="3776663" y="4064000"/>
          <p14:tracePt t="16989" x="3932238" y="4268788"/>
          <p14:tracePt t="16996" x="3998913" y="4359275"/>
          <p14:tracePt t="17004" x="4056063" y="4432300"/>
          <p14:tracePt t="17013" x="4178300" y="4613275"/>
          <p14:tracePt t="17020" x="4276725" y="4743450"/>
          <p14:tracePt t="17029" x="4294188" y="4784725"/>
          <p14:tracePt t="17037" x="4341813" y="4883150"/>
          <p14:tracePt t="17046" x="4359275" y="4908550"/>
          <p14:tracePt t="17052" x="4359275" y="4932363"/>
          <p14:tracePt t="17062" x="4359275" y="4957763"/>
          <p14:tracePt t="17069" x="4359275" y="5014913"/>
          <p14:tracePt t="17078" x="4359275" y="5038725"/>
          <p14:tracePt t="17084" x="4351338" y="5064125"/>
          <p14:tracePt t="17094" x="4310063" y="5145088"/>
          <p14:tracePt t="17101" x="4294188" y="5170488"/>
          <p14:tracePt t="17111" x="4219575" y="5251450"/>
          <p14:tracePt t="17117" x="4129088" y="5318125"/>
          <p14:tracePt t="17128" x="4105275" y="5349875"/>
          <p14:tracePt t="17132" x="4079875" y="5367338"/>
          <p14:tracePt t="17144" x="3973513" y="5424488"/>
          <p14:tracePt t="17149" x="3932238" y="5440363"/>
          <p14:tracePt t="17161" x="3892550" y="5448300"/>
          <p14:tracePt t="17164" x="3786188" y="5473700"/>
          <p14:tracePt t="17178" x="3736975" y="5481638"/>
          <p14:tracePt t="17180" x="3678238" y="5481638"/>
          <p14:tracePt t="17195" x="3613150" y="5481638"/>
          <p14:tracePt t="17196" x="3367088" y="5456238"/>
          <p14:tracePt t="17211" x="3309938" y="5448300"/>
          <p14:tracePt t="17213" x="3236913" y="5440363"/>
          <p14:tracePt t="17228" x="3063875" y="5416550"/>
          <p14:tracePt t="17230" x="2990850" y="5407025"/>
          <p14:tracePt t="17245" x="2908300" y="5399088"/>
          <p14:tracePt t="17246" x="2728913" y="5375275"/>
          <p14:tracePt t="17261" x="2654300" y="5367338"/>
          <p14:tracePt t="17262" x="2581275" y="5367338"/>
          <p14:tracePt t="17269" x="2425700" y="5357813"/>
          <p14:tracePt t="17278" x="2286000" y="5357813"/>
          <p14:tracePt t="17285" x="2236788" y="5357813"/>
          <p14:tracePt t="17294" x="2203450" y="5357813"/>
          <p14:tracePt t="17301" x="2154238" y="5357813"/>
          <p14:tracePt t="17357" x="2163763" y="5357813"/>
          <p14:tracePt t="17429" x="2163763" y="5367338"/>
          <p14:tracePt t="17445" x="2163763" y="5375275"/>
          <p14:tracePt t="17452" x="2187575" y="5407025"/>
          <p14:tracePt t="17462" x="2187575" y="5416550"/>
          <p14:tracePt t="17476" x="2187575" y="5432425"/>
          <p14:tracePt t="17493" x="2187575" y="5440363"/>
          <p14:tracePt t="17501" x="2163763" y="5456238"/>
          <p14:tracePt t="17509" x="2154238" y="5456238"/>
          <p14:tracePt t="17517" x="2146300" y="5465763"/>
          <p14:tracePt t="17525" x="2097088" y="5489575"/>
          <p14:tracePt t="17533" x="2032000" y="5514975"/>
          <p14:tracePt t="17541" x="2008188" y="5522913"/>
          <p14:tracePt t="17548" x="1892300" y="5554663"/>
          <p14:tracePt t="17557" x="1868488" y="5572125"/>
          <p14:tracePt t="17564" x="1835150" y="5580063"/>
          <p14:tracePt t="17573" x="1785938" y="5588000"/>
          <p14:tracePt t="17580" x="1671638" y="5595938"/>
          <p14:tracePt t="17589" x="1614488" y="5595938"/>
          <p14:tracePt t="17596" x="1565275" y="5595938"/>
          <p14:tracePt t="17605" x="1433513" y="5595938"/>
          <p14:tracePt t="17612" x="1368425" y="5588000"/>
          <p14:tracePt t="17621" x="1262063" y="5572125"/>
          <p14:tracePt t="17629" x="1155700" y="5530850"/>
          <p14:tracePt t="17637" x="1106488" y="5514975"/>
          <p14:tracePt t="17645" x="1073150" y="5497513"/>
          <p14:tracePt t="17652" x="992188" y="5440363"/>
          <p14:tracePt t="17663" x="966788" y="5416550"/>
          <p14:tracePt t="17668" x="950913" y="5399088"/>
          <p14:tracePt t="17678" x="942975" y="5357813"/>
          <p14:tracePt t="17685" x="901700" y="5276850"/>
          <p14:tracePt t="17694" x="884238" y="5243513"/>
          <p14:tracePt t="17701" x="876300" y="5219700"/>
          <p14:tracePt t="17711" x="819150" y="5056188"/>
          <p14:tracePt t="17717" x="811213" y="4997450"/>
          <p14:tracePt t="17728" x="803275" y="4965700"/>
          <p14:tracePt t="17733" x="777875" y="4802188"/>
          <p14:tracePt t="17744" x="769938" y="4743450"/>
          <p14:tracePt t="17748" x="762000" y="4670425"/>
          <p14:tracePt t="17761" x="762000" y="4548188"/>
          <p14:tracePt t="17764" x="769938" y="4489450"/>
          <p14:tracePt t="17778" x="785813" y="4424363"/>
          <p14:tracePt t="17780" x="785813" y="4367213"/>
          <p14:tracePt t="17794" x="819150" y="4146550"/>
          <p14:tracePt t="17796" x="835025" y="4087813"/>
          <p14:tracePt t="17811" x="852488" y="4030663"/>
          <p14:tracePt t="17813" x="893763" y="3883025"/>
          <p14:tracePt t="17828" x="917575" y="3810000"/>
          <p14:tracePt t="17829" x="933450" y="3744913"/>
          <p14:tracePt t="17845" x="974725" y="3579813"/>
          <p14:tracePt t="17846" x="992188" y="3514725"/>
          <p14:tracePt t="17861" x="1031875" y="3367088"/>
          <p14:tracePt t="17862" x="1081088" y="3244850"/>
          <p14:tracePt t="17868" x="1098550" y="3195638"/>
          <p14:tracePt t="17878" x="1122363" y="3162300"/>
          <p14:tracePt t="17885" x="1171575" y="3048000"/>
          <p14:tracePt t="17894" x="1196975" y="3024188"/>
          <p14:tracePt t="17900" x="1212850" y="2990850"/>
          <p14:tracePt t="17911" x="1228725" y="2965450"/>
          <p14:tracePt t="17917" x="1285875" y="2900363"/>
          <p14:tracePt t="17928" x="1303338" y="2884488"/>
          <p14:tracePt t="17932" x="1319213" y="2876550"/>
          <p14:tracePt t="17945" x="1466850" y="2817813"/>
          <p14:tracePt t="17950" x="1500188" y="2809875"/>
          <p14:tracePt t="17961" x="1547813" y="2801938"/>
          <p14:tracePt t="17964" x="1679575" y="2794000"/>
          <p14:tracePt t="17978" x="1728788" y="2794000"/>
          <p14:tracePt t="17980" x="1778000" y="2794000"/>
          <p14:tracePt t="17995" x="1892300" y="2794000"/>
          <p14:tracePt t="17996" x="1925638" y="2794000"/>
          <p14:tracePt t="18011" x="1933575" y="2794000"/>
          <p14:tracePt t="18013" x="1958975" y="2794000"/>
          <p14:tracePt t="18197" x="1966913" y="2794000"/>
          <p14:tracePt t="18213" x="1982788" y="2794000"/>
          <p14:tracePt t="18221" x="2055813" y="2794000"/>
          <p14:tracePt t="18230" x="2089150" y="2794000"/>
          <p14:tracePt t="18237" x="2187575" y="2794000"/>
          <p14:tracePt t="18245" x="2309813" y="2794000"/>
          <p14:tracePt t="18253" x="2351088" y="2801938"/>
          <p14:tracePt t="18261" x="2417763" y="2817813"/>
          <p14:tracePt t="18269" x="2573338" y="2867025"/>
          <p14:tracePt t="18277" x="2646363" y="2892425"/>
          <p14:tracePt t="18284" x="2720975" y="2933700"/>
          <p14:tracePt t="18293" x="2916238" y="3055938"/>
          <p14:tracePt t="18301" x="3006725" y="3121025"/>
          <p14:tracePt t="18309" x="3097213" y="3195638"/>
          <p14:tracePt t="18317" x="3203575" y="3286125"/>
          <p14:tracePt t="18325" x="3654425" y="3768725"/>
          <p14:tracePt t="18333" x="3736975" y="3883025"/>
          <p14:tracePt t="18341" x="3810000" y="3998913"/>
          <p14:tracePt t="18348" x="3965575" y="4294188"/>
          <p14:tracePt t="18357" x="4030663" y="4416425"/>
          <p14:tracePt t="18365" x="4064000" y="4522788"/>
          <p14:tracePt t="18373" x="4146550" y="4768850"/>
          <p14:tracePt t="18380" x="4162425" y="4867275"/>
          <p14:tracePt t="18388" x="4186238" y="4948238"/>
          <p14:tracePt t="18397" x="4186238" y="5121275"/>
          <p14:tracePt t="18404" x="4170363" y="5268913"/>
          <p14:tracePt t="18413" x="4154488" y="5318125"/>
          <p14:tracePt t="18420" x="4105275" y="5416550"/>
          <p14:tracePt t="18430" x="4087813" y="5456238"/>
          <p14:tracePt t="18437" x="4071938" y="5473700"/>
          <p14:tracePt t="18446" x="4040188" y="5489575"/>
          <p14:tracePt t="18453" x="3965575" y="5538788"/>
          <p14:tracePt t="18462" x="3941763" y="5546725"/>
          <p14:tracePt t="18469" x="3916363" y="5554663"/>
          <p14:tracePt t="18479" x="3843338" y="5572125"/>
          <p14:tracePt t="18484" x="3825875" y="5580063"/>
          <p14:tracePt t="18496" x="3802063" y="5588000"/>
          <p14:tracePt t="18501" x="3776663" y="5588000"/>
          <p14:tracePt t="18512" x="3768725" y="5588000"/>
          <p14:tracePt t="18524" x="3703638" y="5603875"/>
          <p14:tracePt t="18533" x="3695700" y="5611813"/>
          <p14:tracePt t="18541" x="3670300" y="5611813"/>
          <p14:tracePt t="18549" x="3638550" y="5621338"/>
          <p14:tracePt t="18557" x="3629025" y="5629275"/>
          <p14:tracePt t="18565" x="3621088" y="5629275"/>
          <p14:tracePt t="18580" x="3589338" y="5637213"/>
          <p14:tracePt t="18588" x="3571875" y="5637213"/>
          <p14:tracePt t="18597" x="3548063" y="5637213"/>
          <p14:tracePt t="18604" x="3498850" y="5637213"/>
          <p14:tracePt t="18637" x="3514725" y="5645150"/>
          <p14:tracePt t="18653" x="3522663" y="5645150"/>
          <p14:tracePt t="19550" x="3532188" y="5645150"/>
          <p14:tracePt t="19557" x="3597275" y="5611813"/>
          <p14:tracePt t="19565" x="3646488" y="5588000"/>
          <p14:tracePt t="19573" x="3695700" y="5564188"/>
          <p14:tracePt t="19581" x="3810000" y="5465763"/>
          <p14:tracePt t="19589" x="3949700" y="5326063"/>
          <p14:tracePt t="19597" x="4006850" y="5260975"/>
          <p14:tracePt t="19605" x="4079875" y="5186363"/>
          <p14:tracePt t="19614" x="4227513" y="5014913"/>
          <p14:tracePt t="19621" x="4302125" y="4940300"/>
          <p14:tracePt t="19630" x="4359275" y="4875213"/>
          <p14:tracePt t="19637" x="4489450" y="4711700"/>
          <p14:tracePt t="19646" x="4538663" y="4654550"/>
          <p14:tracePt t="19653" x="4587875" y="4595813"/>
          <p14:tracePt t="19661" x="4792663" y="4333875"/>
          <p14:tracePt t="19668" x="4849813" y="4268788"/>
          <p14:tracePt t="19677" x="4891088" y="4219575"/>
          <p14:tracePt t="19685" x="4997450" y="4079875"/>
          <p14:tracePt t="19693" x="5046663" y="4030663"/>
          <p14:tracePt t="19700" x="5087938" y="3981450"/>
          <p14:tracePt t="19709" x="5121275" y="3949700"/>
          <p14:tracePt t="19717" x="5202238" y="3851275"/>
          <p14:tracePt t="19725" x="5227638" y="3825875"/>
          <p14:tracePt t="19733" x="5260975" y="3794125"/>
          <p14:tracePt t="19741" x="5334000" y="3719513"/>
          <p14:tracePt t="19749" x="5391150" y="3654425"/>
          <p14:tracePt t="19757" x="5416550" y="3621088"/>
          <p14:tracePt t="19764" x="5456238" y="3571875"/>
          <p14:tracePt t="19773" x="5465763" y="3563938"/>
          <p14:tracePt t="19780" x="5465763" y="3556000"/>
          <p14:tracePt t="19789" x="5473700" y="3548063"/>
          <p14:tracePt t="19797" x="5473700" y="3540125"/>
          <p14:tracePt t="19805" x="5481638" y="3540125"/>
          <p14:tracePt t="19814" x="5489575" y="3532188"/>
          <p14:tracePt t="19821" x="5497513" y="3522663"/>
          <p14:tracePt t="19830" x="5505450" y="3514725"/>
          <p14:tracePt t="19845" x="5538788" y="3498850"/>
          <p14:tracePt t="19853" x="5538788" y="3490913"/>
          <p14:tracePt t="19861" x="5546725" y="3482975"/>
          <p14:tracePt t="19869" x="5572125" y="3465513"/>
          <p14:tracePt t="19877" x="5580063" y="3457575"/>
          <p14:tracePt t="19885" x="5588000" y="3457575"/>
          <p14:tracePt t="19893" x="5595938" y="3457575"/>
          <p14:tracePt t="19901" x="5603875" y="3449638"/>
          <p14:tracePt t="19909" x="5611813" y="3449638"/>
          <p14:tracePt t="19917" x="5710238" y="3408363"/>
          <p14:tracePt t="19925" x="5735638" y="3400425"/>
          <p14:tracePt t="19933" x="5751513" y="3400425"/>
          <p14:tracePt t="19941" x="5776913" y="3384550"/>
          <p14:tracePt t="19949" x="5849938" y="3367088"/>
          <p14:tracePt t="19957" x="5857875" y="3367088"/>
          <p14:tracePt t="19965" x="5865813" y="3367088"/>
          <p14:tracePt t="19973" x="5899150" y="3359150"/>
          <p14:tracePt t="19980" x="5907088" y="3359150"/>
          <p14:tracePt t="19989" x="5915025" y="3359150"/>
          <p14:tracePt t="19997" x="5924550" y="3359150"/>
          <p14:tracePt t="20005" x="5932488" y="3359150"/>
          <p14:tracePt t="20014" x="5940425" y="3359150"/>
          <p14:tracePt t="20021" x="5973763" y="3375025"/>
          <p14:tracePt t="20030" x="5981700" y="3375025"/>
          <p14:tracePt t="20037" x="5989638" y="3375025"/>
          <p14:tracePt t="20046" x="5997575" y="3384550"/>
          <p14:tracePt t="20053" x="6054725" y="3392488"/>
          <p14:tracePt t="20062" x="6096000" y="3392488"/>
          <p14:tracePt t="20068" x="6111875" y="3392488"/>
          <p14:tracePt t="20079" x="6178550" y="3392488"/>
          <p14:tracePt t="20085" x="6202363" y="3392488"/>
          <p14:tracePt t="20096" x="6267450" y="3392488"/>
          <p14:tracePt t="20101" x="6357938" y="3400425"/>
          <p14:tracePt t="20112" x="6383338" y="3400425"/>
          <p14:tracePt t="20117" x="6415088" y="3400425"/>
          <p14:tracePt t="20129" x="6497638" y="3408363"/>
          <p14:tracePt t="20133" x="6538913" y="3416300"/>
          <p14:tracePt t="20146" x="6570663" y="3424238"/>
          <p14:tracePt t="20148" x="6677025" y="3441700"/>
          <p14:tracePt t="20162" x="6718300" y="3449638"/>
          <p14:tracePt t="20164" x="6743700" y="3457575"/>
          <p14:tracePt t="20179" x="6759575" y="3465513"/>
          <p14:tracePt t="20181" x="6808788" y="3465513"/>
          <p14:tracePt t="20734" x="6816725" y="3465513"/>
          <p14:tracePt t="20757" x="6834188" y="3457575"/>
          <p14:tracePt t="20764" x="6834188" y="3449638"/>
          <p14:tracePt t="20773" x="6858000" y="3441700"/>
          <p14:tracePt t="20781" x="6891338" y="3416300"/>
          <p14:tracePt t="20789" x="6899275" y="3416300"/>
          <p14:tracePt t="20797" x="6899275" y="3408363"/>
          <p14:tracePt t="20805" x="6915150" y="3408363"/>
          <p14:tracePt t="20813" x="6915150" y="3400425"/>
          <p14:tracePt t="20832" x="6923088" y="3400425"/>
          <p14:tracePt t="20837" x="6923088" y="3392488"/>
          <p14:tracePt t="20853" x="6923088" y="3384550"/>
          <p14:tracePt t="21181" x="6931025" y="3384550"/>
          <p14:tracePt t="21213" x="6940550" y="3384550"/>
          <p14:tracePt t="21237" x="6956425" y="3384550"/>
          <p14:tracePt t="21245" x="6956425" y="3392488"/>
          <p14:tracePt t="21261" x="6980238" y="3392488"/>
          <p14:tracePt t="21269" x="6989763" y="3392488"/>
          <p14:tracePt t="21277" x="6989763" y="3400425"/>
          <p14:tracePt t="21285" x="7013575" y="3400425"/>
          <p14:tracePt t="21293" x="7021513" y="3400425"/>
          <p14:tracePt t="21309" x="7029450" y="3408363"/>
          <p14:tracePt t="21317" x="7038975" y="3408363"/>
          <p14:tracePt t="21325" x="7054850" y="3408363"/>
          <p14:tracePt t="21341" x="7062788" y="3416300"/>
          <p14:tracePt t="21349" x="7070725" y="3416300"/>
          <p14:tracePt t="21356" x="7078663" y="3416300"/>
          <p14:tracePt t="21364" x="7119938" y="3424238"/>
          <p14:tracePt t="21373" x="7127875" y="3424238"/>
          <p14:tracePt t="21381" x="7135813" y="3433763"/>
          <p14:tracePt t="21388" x="7161213" y="3441700"/>
          <p14:tracePt t="21397" x="7169150" y="3441700"/>
          <p14:tracePt t="21421" x="7177088" y="3441700"/>
          <p14:tracePt t="21437" x="7177088" y="3449638"/>
          <p14:tracePt t="21533" x="7185025" y="3449638"/>
          <p14:tracePt t="21557" x="7194550" y="3449638"/>
          <p14:tracePt t="21573" x="7202488" y="3449638"/>
          <p14:tracePt t="21580" x="7210425" y="3457575"/>
          <p14:tracePt t="21597" x="7234238" y="3457575"/>
          <p14:tracePt t="21605" x="7234238" y="3465513"/>
          <p14:tracePt t="21621" x="7243763" y="3465513"/>
          <p14:tracePt t="21637" x="7251700" y="3465513"/>
          <p14:tracePt t="21645" x="7259638" y="3473450"/>
          <p14:tracePt t="21653" x="7275513" y="3473450"/>
          <p14:tracePt t="21669" x="7324725" y="3498850"/>
          <p14:tracePt t="21676" x="7332663" y="3506788"/>
          <p14:tracePt t="21685" x="7399338" y="3532188"/>
          <p14:tracePt t="21693" x="7407275" y="3532188"/>
          <p14:tracePt t="21701" x="7439025" y="3548063"/>
          <p14:tracePt t="21709" x="7448550" y="3548063"/>
          <p14:tracePt t="21725" x="7464425" y="3556000"/>
          <p14:tracePt t="21749" x="7472363" y="3556000"/>
          <p14:tracePt t="21757" x="7472363" y="3563938"/>
          <p14:tracePt t="21765" x="7480300" y="3563938"/>
          <p14:tracePt t="21773" x="7537450" y="3589338"/>
          <p14:tracePt t="21780" x="7546975" y="3589338"/>
          <p14:tracePt t="21788" x="7554913" y="3589338"/>
          <p14:tracePt t="21797" x="7562850" y="3589338"/>
          <p14:tracePt t="21805" x="7620000" y="3621088"/>
          <p14:tracePt t="21814" x="7635875" y="3621088"/>
          <p14:tracePt t="21821" x="7669213" y="3638550"/>
          <p14:tracePt t="21830" x="7751763" y="3662363"/>
          <p14:tracePt t="21837" x="7791450" y="3678238"/>
          <p14:tracePt t="21845" x="7824788" y="3695700"/>
          <p14:tracePt t="21852" x="8021638" y="3744913"/>
          <p14:tracePt t="21863" x="8054975" y="3752850"/>
          <p14:tracePt t="21869" x="8078788" y="3760788"/>
          <p14:tracePt t="21877" x="8151813" y="3768725"/>
          <p14:tracePt t="21885" x="8161338" y="3768725"/>
          <p14:tracePt t="21892" x="8161338" y="3776663"/>
          <p14:tracePt t="21901" x="8169275" y="3776663"/>
          <p14:tracePt t="22726" x="8161338" y="3776663"/>
          <p14:tracePt t="22733" x="8151813" y="3776663"/>
          <p14:tracePt t="22749" x="8143875" y="3776663"/>
          <p14:tracePt t="22773" x="8135938" y="3776663"/>
          <p14:tracePt t="23389" x="8135938" y="3786188"/>
          <p14:tracePt t="23413" x="8128000" y="3786188"/>
          <p14:tracePt t="23429" x="8128000" y="3794125"/>
          <p14:tracePt t="23461" x="8120063" y="3794125"/>
          <p14:tracePt t="23493" x="8112125" y="3794125"/>
          <p14:tracePt t="23557" x="8104188" y="3794125"/>
          <p14:tracePt t="23933" x="8094663" y="3794125"/>
          <p14:tracePt t="23941" x="8078788" y="3760788"/>
          <p14:tracePt t="23949" x="8070850" y="3760788"/>
          <p14:tracePt t="23957" x="8062913" y="3744913"/>
          <p14:tracePt t="23966" x="8054975" y="3736975"/>
          <p14:tracePt t="23973" x="8021638" y="3687763"/>
          <p14:tracePt t="23982" x="7980363" y="3629025"/>
          <p14:tracePt t="23998" x="7964488" y="3589338"/>
          <p14:tracePt t="24013" x="7964488" y="3579813"/>
          <p14:tracePt t="24021" x="7956550" y="3556000"/>
          <p14:tracePt t="24037" x="7956550" y="3548063"/>
          <p14:tracePt t="24044" x="7956550" y="3540125"/>
          <p14:tracePt t="24053" x="7956550" y="3532188"/>
          <p14:tracePt t="24061" x="7964488" y="3532188"/>
          <p14:tracePt t="24069" x="7988300" y="3506788"/>
          <p14:tracePt t="24077" x="7996238" y="3498850"/>
          <p14:tracePt t="24093" x="8013700" y="3490913"/>
          <p14:tracePt t="24100" x="8045450" y="3473450"/>
          <p14:tracePt t="24109" x="8054975" y="3473450"/>
          <p14:tracePt t="24116" x="8062913" y="3473450"/>
          <p14:tracePt t="24125" x="8086725" y="3457575"/>
          <p14:tracePt t="24140" x="8104188" y="3457575"/>
          <p14:tracePt t="24148" x="8177213" y="3433763"/>
          <p14:tracePt t="24165" x="8193088" y="3433763"/>
          <p14:tracePt t="24173" x="8210550" y="3424238"/>
          <p14:tracePt t="24182" x="8218488" y="3424238"/>
          <p14:tracePt t="24189" x="8226425" y="3424238"/>
          <p14:tracePt t="24198" x="8234363" y="3424238"/>
          <p14:tracePt t="24204" x="8242300" y="3424238"/>
          <p14:tracePt t="24213" x="8250238" y="3424238"/>
          <p14:tracePt t="24221" x="8250238" y="3416300"/>
          <p14:tracePt t="24228" x="8259763" y="3416300"/>
          <p14:tracePt t="24405" x="8250238" y="3408363"/>
          <p14:tracePt t="24428" x="8226425" y="3359150"/>
          <p14:tracePt t="24437" x="8218488" y="3351213"/>
          <p14:tracePt t="24453" x="8177213" y="3278188"/>
          <p14:tracePt t="24461" x="8177213" y="3260725"/>
          <p14:tracePt t="24469" x="8151813" y="3236913"/>
          <p14:tracePt t="24477" x="8151813" y="3211513"/>
          <p14:tracePt t="24484" x="8120063" y="3130550"/>
          <p14:tracePt t="24493" x="8112125" y="3105150"/>
          <p14:tracePt t="24501" x="8112125" y="3097213"/>
          <p14:tracePt t="24509" x="8128000" y="3024188"/>
          <p14:tracePt t="24516" x="8128000" y="2998788"/>
          <p14:tracePt t="24525" x="8135938" y="2925763"/>
          <p14:tracePt t="24532" x="8151813" y="2867025"/>
          <p14:tracePt t="24541" x="8151813" y="2843213"/>
          <p14:tracePt t="24548" x="8169275" y="2817813"/>
          <p14:tracePt t="24557" x="8201025" y="2744788"/>
          <p14:tracePt t="24565" x="8226425" y="2720975"/>
          <p14:tracePt t="24573" x="8234363" y="2703513"/>
          <p14:tracePt t="24581" x="8250238" y="2679700"/>
          <p14:tracePt t="24589" x="8316913" y="2630488"/>
          <p14:tracePt t="24598" x="8324850" y="2622550"/>
          <p14:tracePt t="24605" x="8366125" y="2605088"/>
          <p14:tracePt t="24612" x="8472488" y="2563813"/>
          <p14:tracePt t="24621" x="8612188" y="2524125"/>
          <p14:tracePt t="24629" x="8677275" y="2506663"/>
          <p14:tracePt t="24637" x="8874125" y="2474913"/>
          <p14:tracePt t="24645" x="8947150" y="2466975"/>
          <p14:tracePt t="24652" x="9029700" y="2449513"/>
          <p14:tracePt t="24660" x="9217025" y="2433638"/>
          <p14:tracePt t="24669" x="9275763" y="2433638"/>
          <p14:tracePt t="24676" x="9348788" y="2433638"/>
          <p14:tracePt t="24685" x="9520238" y="2441575"/>
          <p14:tracePt t="24693" x="9578975" y="2441575"/>
          <p14:tracePt t="24701" x="9644063" y="2441575"/>
          <p14:tracePt t="24709" x="9750425" y="2449513"/>
          <p14:tracePt t="24716" x="9832975" y="2457450"/>
          <p14:tracePt t="24725" x="9856788" y="2466975"/>
          <p14:tracePt t="24732" x="9882188" y="2474913"/>
          <p14:tracePt t="24741" x="9913938" y="2490788"/>
          <p14:tracePt t="24748" x="9929813" y="2490788"/>
          <p14:tracePt t="24757" x="9939338" y="2498725"/>
          <p14:tracePt t="24766" x="10012363" y="2532063"/>
          <p14:tracePt t="24772" x="10020300" y="2540000"/>
          <p14:tracePt t="24782" x="10053638" y="2573338"/>
          <p14:tracePt t="24788" x="10160000" y="2695575"/>
          <p14:tracePt t="24797" x="10175875" y="2736850"/>
          <p14:tracePt t="24805" x="10209213" y="2770188"/>
          <p14:tracePt t="24814" x="10250488" y="2835275"/>
          <p14:tracePt t="24820" x="10331450" y="2965450"/>
          <p14:tracePt t="24831" x="10364788" y="3024188"/>
          <p14:tracePt t="24837" x="10437813" y="3195638"/>
          <p14:tracePt t="24847" x="10520363" y="3433763"/>
          <p14:tracePt t="24853" x="10536238" y="3556000"/>
          <p14:tracePt t="24864" x="10569575" y="3678238"/>
          <p14:tracePt t="24869" x="10618788" y="3957638"/>
          <p14:tracePt t="24881" x="10634663" y="4079875"/>
          <p14:tracePt t="24884" x="10660063" y="4186238"/>
          <p14:tracePt t="24897" x="10701338" y="4424363"/>
          <p14:tracePt t="24901" x="10709275" y="4514850"/>
          <p14:tracePt t="24914" x="10717213" y="4613275"/>
          <p14:tracePt t="24916" x="10683875" y="4940300"/>
          <p14:tracePt t="24931" x="10652125" y="5030788"/>
          <p14:tracePt t="24933" x="10610850" y="5113338"/>
          <p14:tracePt t="24948" x="10561638" y="5202238"/>
          <p14:tracePt t="24949" x="10406063" y="5407025"/>
          <p14:tracePt t="24957" x="10323513" y="5497513"/>
          <p14:tracePt t="24966" x="10250488" y="5588000"/>
          <p14:tracePt t="24972" x="10086975" y="5784850"/>
          <p14:tracePt t="24982" x="10020300" y="5849938"/>
          <p14:tracePt t="24988" x="9963150" y="5932488"/>
          <p14:tracePt t="24998" x="9832975" y="6072188"/>
          <p14:tracePt t="25004" x="9709150" y="6210300"/>
          <p14:tracePt t="25014" x="9659938" y="6251575"/>
          <p14:tracePt t="25020" x="9529763" y="6357938"/>
          <p14:tracePt t="25031" x="9480550" y="6399213"/>
          <p14:tracePt t="25037" x="9439275" y="6432550"/>
          <p14:tracePt t="25047" x="9390063" y="6472238"/>
          <p14:tracePt t="25053" x="9266238" y="6530975"/>
          <p14:tracePt t="25064" x="9217025" y="6554788"/>
          <p14:tracePt t="25069" x="9167813" y="6580188"/>
          <p14:tracePt t="25081" x="9021763" y="6627813"/>
          <p14:tracePt t="25085" x="8972550" y="6637338"/>
          <p14:tracePt t="25097" x="8816975" y="6661150"/>
          <p14:tracePt t="25101" x="8643938" y="6661150"/>
          <p14:tracePt t="25114" x="8570913" y="6645275"/>
          <p14:tracePt t="25116" x="8488363" y="6619875"/>
          <p14:tracePt t="25131" x="8291513" y="6570663"/>
          <p14:tracePt t="25133" x="8210550" y="6530975"/>
          <p14:tracePt t="25147" x="8135938" y="6505575"/>
          <p14:tracePt t="25149" x="7972425" y="6407150"/>
          <p14:tracePt t="25164" x="7907338" y="6357938"/>
          <p14:tracePt t="25166" x="7858125" y="6308725"/>
          <p14:tracePt t="25181" x="7808913" y="6267450"/>
          <p14:tracePt t="25183" x="7685088" y="6119813"/>
          <p14:tracePt t="25197" x="7635875" y="6062663"/>
          <p14:tracePt t="25198" x="7604125" y="6005513"/>
          <p14:tracePt t="25205" x="7472363" y="5826125"/>
          <p14:tracePt t="25214" x="7456488" y="5784850"/>
          <p14:tracePt t="25221" x="7423150" y="5743575"/>
          <p14:tracePt t="25231" x="7358063" y="5637213"/>
          <p14:tracePt t="25237" x="7332663" y="5588000"/>
          <p14:tracePt t="25247" x="7316788" y="5546725"/>
          <p14:tracePt t="25252" x="7283450" y="5465763"/>
          <p14:tracePt t="25264" x="7283450" y="5432425"/>
          <p14:tracePt t="25269" x="7283450" y="5407025"/>
          <p14:tracePt t="25281" x="7283450" y="5383213"/>
          <p14:tracePt t="25284" x="7389813" y="5219700"/>
          <p14:tracePt t="25297" x="7439025" y="5170488"/>
          <p14:tracePt t="25301" x="7488238" y="5129213"/>
          <p14:tracePt t="25314" x="7620000" y="5022850"/>
          <p14:tracePt t="25316" x="7661275" y="4997450"/>
          <p14:tracePt t="25331" x="7702550" y="4965700"/>
          <p14:tracePt t="25333" x="7800975" y="4908550"/>
          <p14:tracePt t="25347" x="7840663" y="4883150"/>
          <p14:tracePt t="25349" x="7850188" y="4883150"/>
          <p14:tracePt t="25364" x="7881938" y="4867275"/>
          <p14:tracePt t="26213" x="7783513" y="4883150"/>
          <p14:tracePt t="26221" x="7653338" y="4908550"/>
          <p14:tracePt t="26229" x="7612063" y="4916488"/>
          <p14:tracePt t="26237" x="7554913" y="4924425"/>
          <p14:tracePt t="26245" x="7546975" y="4924425"/>
          <p14:tracePt t="26253" x="7537450" y="4924425"/>
          <p14:tracePt t="26261" x="7513638" y="4940300"/>
          <p14:tracePt t="26277" x="7497763" y="4948238"/>
          <p14:tracePt t="26300" x="7488238" y="4948238"/>
          <p14:tracePt t="26309" x="7488238" y="4957763"/>
          <p14:tracePt t="28526" x="7472363" y="4965700"/>
          <p14:tracePt t="28534" x="7472363" y="4973638"/>
          <p14:tracePt t="28541" x="7464425" y="4973638"/>
          <p14:tracePt t="28557" x="7448550" y="4981575"/>
          <p14:tracePt t="28581" x="7439025" y="4981575"/>
          <p14:tracePt t="28589" x="7431088" y="4989513"/>
          <p14:tracePt t="28605" x="7389813" y="4997450"/>
          <p14:tracePt t="28621" x="7381875" y="5006975"/>
          <p14:tracePt t="28629" x="7373938" y="5006975"/>
          <p14:tracePt t="28637" x="7358063" y="5006975"/>
          <p14:tracePt t="28645" x="7350125" y="5014913"/>
          <p14:tracePt t="28653" x="7324725" y="5022850"/>
          <p14:tracePt t="28669" x="7316788" y="5022850"/>
          <p14:tracePt t="28677" x="7292975" y="5030788"/>
          <p14:tracePt t="28693" x="7283450" y="5030788"/>
          <p14:tracePt t="28717" x="7275513" y="5038725"/>
          <p14:tracePt t="28749" x="7267575" y="5038725"/>
          <p14:tracePt t="28781" x="7251700" y="5038725"/>
          <p14:tracePt t="28804" x="7234238" y="5046663"/>
          <p14:tracePt t="28812" x="7218363" y="5046663"/>
          <p14:tracePt t="28821" x="7202488" y="5046663"/>
          <p14:tracePt t="28829" x="7194550" y="5046663"/>
          <p14:tracePt t="28837" x="7161213" y="5056188"/>
          <p14:tracePt t="28845" x="7153275" y="5056188"/>
          <p14:tracePt t="28853" x="7145338" y="5064125"/>
          <p14:tracePt t="28861" x="7119938" y="5064125"/>
          <p14:tracePt t="28868" x="7112000" y="5064125"/>
          <p14:tracePt t="28885" x="7104063" y="5064125"/>
          <p14:tracePt t="28893" x="7096125" y="5064125"/>
          <p14:tracePt t="28900" x="7088188" y="5064125"/>
          <p14:tracePt t="28909" x="7046913" y="5064125"/>
          <p14:tracePt t="28925" x="7038975" y="5064125"/>
          <p14:tracePt t="28933" x="7029450" y="5064125"/>
          <p14:tracePt t="28941" x="7021513" y="5064125"/>
          <p14:tracePt t="28957" x="7013575" y="5064125"/>
          <p14:tracePt t="29421" x="6940550" y="5087938"/>
          <p14:tracePt t="29429" x="6899275" y="5087938"/>
          <p14:tracePt t="29437" x="6850063" y="5103813"/>
          <p14:tracePt t="29445" x="6710363" y="5121275"/>
          <p14:tracePt t="29453" x="6619875" y="5129213"/>
          <p14:tracePt t="29461" x="6538913" y="5137150"/>
          <p14:tracePt t="29469" x="6210300" y="5170488"/>
          <p14:tracePt t="29477" x="6137275" y="5178425"/>
          <p14:tracePt t="29485" x="6062663" y="5178425"/>
          <p14:tracePt t="29493" x="5883275" y="5202238"/>
          <p14:tracePt t="29500" x="5792788" y="5211763"/>
          <p14:tracePt t="29508" x="5710238" y="5219700"/>
          <p14:tracePt t="29517" x="5383213" y="5235575"/>
          <p14:tracePt t="29525" x="5292725" y="5235575"/>
          <p14:tracePt t="29533" x="5211763" y="5235575"/>
          <p14:tracePt t="29541" x="5137150" y="5235575"/>
          <p14:tracePt t="29550" x="4957763" y="5243513"/>
          <p14:tracePt t="29557" x="4891088" y="5243513"/>
          <p14:tracePt t="29565" x="4833938" y="5243513"/>
          <p14:tracePt t="29573" x="4727575" y="5243513"/>
          <p14:tracePt t="29581" x="4703763" y="5243513"/>
          <p14:tracePt t="29589" x="4678363" y="5243513"/>
          <p14:tracePt t="29645" x="4670425" y="5243513"/>
          <p14:tracePt t="29741" x="4662488" y="5243513"/>
          <p14:tracePt t="29750" x="4654550" y="5251450"/>
          <p14:tracePt t="30149" x="4645025" y="5251450"/>
          <p14:tracePt t="30181" x="4645025" y="5243513"/>
          <p14:tracePt t="30197" x="4637088" y="5243513"/>
          <p14:tracePt t="30365" x="4637088" y="5251450"/>
          <p14:tracePt t="30373" x="4645025" y="5251450"/>
          <p14:tracePt t="30381" x="4662488" y="5268913"/>
          <p14:tracePt t="30397" x="4670425" y="5276850"/>
          <p14:tracePt t="30405" x="4686300" y="5292725"/>
          <p14:tracePt t="30412" x="4686300" y="5300663"/>
          <p14:tracePt t="30429" x="4703763" y="5349875"/>
          <p14:tracePt t="30437" x="4711700" y="5399088"/>
          <p14:tracePt t="30445" x="4711700" y="5456238"/>
          <p14:tracePt t="30452" x="4719638" y="5473700"/>
          <p14:tracePt t="30468" x="4719638" y="5481638"/>
          <p14:tracePt t="30477" x="4719638" y="5489575"/>
          <p14:tracePt t="30484" x="4727575" y="5514975"/>
          <p14:tracePt t="30493" x="4727575" y="5530850"/>
          <p14:tracePt t="30509" x="4719638" y="5538788"/>
          <p14:tracePt t="30516" x="4719638" y="5546725"/>
          <p14:tracePt t="30533" x="4711700" y="5546725"/>
          <p14:tracePt t="30829" x="4711700" y="5554663"/>
          <p14:tracePt t="31029" x="4703763" y="5554663"/>
          <p14:tracePt t="31045" x="4694238" y="5554663"/>
          <p14:tracePt t="31077" x="4686300" y="5554663"/>
          <p14:tracePt t="31814" x="4678363" y="5546725"/>
          <p14:tracePt t="31829" x="4670425" y="5538788"/>
          <p14:tracePt t="31837" x="4645025" y="5522913"/>
          <p14:tracePt t="31845" x="4637088" y="5514975"/>
          <p14:tracePt t="31853" x="4629150" y="5505450"/>
          <p14:tracePt t="31868" x="4605338" y="5473700"/>
          <p14:tracePt t="31877" x="4579938" y="5448300"/>
          <p14:tracePt t="31885" x="4572000" y="5440363"/>
          <p14:tracePt t="31893" x="4548188" y="5416550"/>
          <p14:tracePt t="31900" x="4548188" y="5407025"/>
          <p14:tracePt t="31909" x="4538663" y="5399088"/>
          <p14:tracePt t="31917" x="4530725" y="5375275"/>
          <p14:tracePt t="31925" x="4522788" y="5367338"/>
          <p14:tracePt t="31940" x="4522788" y="5357813"/>
          <p14:tracePt t="31951" x="4514850" y="5349875"/>
          <p14:tracePt t="31965" x="4514850" y="5341938"/>
          <p14:tracePt t="31997" x="4506913" y="5334000"/>
          <p14:tracePt t="32005" x="4506913" y="5326063"/>
          <p14:tracePt t="32020" x="4506913" y="5318125"/>
          <p14:tracePt t="32037" x="4498975" y="5310188"/>
          <p14:tracePt t="32045" x="4498975" y="5300663"/>
          <p14:tracePt t="32052" x="4489450" y="5300663"/>
          <p14:tracePt t="32061" x="4489450" y="5292725"/>
          <p14:tracePt t="32068" x="4473575" y="5276850"/>
          <p14:tracePt t="32077" x="4449763" y="5251450"/>
          <p14:tracePt t="32084" x="4449763" y="5243513"/>
          <p14:tracePt t="32093" x="4440238" y="5235575"/>
          <p14:tracePt t="32100" x="4416425" y="5227638"/>
          <p14:tracePt t="32117" x="4408488" y="5219700"/>
          <p14:tracePt t="32133" x="4400550" y="5219700"/>
          <p14:tracePt t="32205" x="4391025" y="5219700"/>
          <p14:tracePt t="32749" x="4400550" y="5227638"/>
          <p14:tracePt t="32765" x="4400550" y="5235575"/>
          <p14:tracePt t="32781" x="4408488" y="5243513"/>
          <p14:tracePt t="32805" x="4408488" y="5260975"/>
          <p14:tracePt t="32813" x="4408488" y="5268913"/>
          <p14:tracePt t="32821" x="4408488" y="5276850"/>
          <p14:tracePt t="32829" x="4416425" y="5300663"/>
          <p14:tracePt t="32852" x="4416425" y="5310188"/>
          <p14:tracePt t="32868" x="4416425" y="5318125"/>
          <p14:tracePt t="32884" x="4416425" y="5326063"/>
          <p14:tracePt t="32909" x="4416425" y="5334000"/>
          <p14:tracePt t="32949" x="4416425" y="5341938"/>
          <p14:tracePt t="33574" x="4408488" y="5341938"/>
          <p14:tracePt t="33581" x="4408488" y="5349875"/>
          <p14:tracePt t="33589" x="4400550" y="5349875"/>
          <p14:tracePt t="33597" x="4391025" y="5357813"/>
          <p14:tracePt t="33605" x="4383088" y="5357813"/>
          <p14:tracePt t="33613" x="4351338" y="5383213"/>
          <p14:tracePt t="33621" x="4341813" y="5391150"/>
          <p14:tracePt t="33629" x="4325938" y="5407025"/>
          <p14:tracePt t="33637" x="4260850" y="5448300"/>
          <p14:tracePt t="33644" x="4235450" y="5481638"/>
          <p14:tracePt t="33652" x="4203700" y="5497513"/>
          <p14:tracePt t="33661" x="4129088" y="5595938"/>
          <p14:tracePt t="33669" x="4079875" y="5637213"/>
          <p14:tracePt t="33676" x="4040188" y="5678488"/>
          <p14:tracePt t="33685" x="3932238" y="5784850"/>
          <p14:tracePt t="33693" x="3810000" y="5899150"/>
          <p14:tracePt t="33702" x="3760788" y="5948363"/>
          <p14:tracePt t="33708" x="3719513" y="5997575"/>
          <p14:tracePt t="33718" x="3597275" y="6103938"/>
          <p14:tracePt t="33725" x="3457575" y="6186488"/>
          <p14:tracePt t="33734" x="3408363" y="6218238"/>
          <p14:tracePt t="33741" x="3252788" y="6292850"/>
          <p14:tracePt t="33749" x="3195638" y="6334125"/>
          <p14:tracePt t="33757" x="3130550" y="6357938"/>
          <p14:tracePt t="33765" x="2974975" y="6407150"/>
          <p14:tracePt t="33773" x="2900363" y="6423025"/>
          <p14:tracePt t="33781" x="2843213" y="6448425"/>
          <p14:tracePt t="33789" x="2778125" y="6464300"/>
          <p14:tracePt t="33797" x="2646363" y="6472238"/>
          <p14:tracePt t="33805" x="2589213" y="6481763"/>
          <p14:tracePt t="33813" x="2466975" y="6481763"/>
          <p14:tracePt t="33821" x="2359025" y="6448425"/>
          <p14:tracePt t="33829" x="2309813" y="6432550"/>
          <p14:tracePt t="33837" x="2270125" y="6423025"/>
          <p14:tracePt t="33845" x="2171700" y="6373813"/>
          <p14:tracePt t="33852" x="2138363" y="6357938"/>
          <p14:tracePt t="33861" x="2097088" y="6342063"/>
          <p14:tracePt t="33869" x="1998663" y="6284913"/>
          <p14:tracePt t="33877" x="1966913" y="6259513"/>
          <p14:tracePt t="33885" x="1933575" y="6243638"/>
          <p14:tracePt t="33893" x="1754188" y="6119813"/>
          <p14:tracePt t="33902" x="1712913" y="6080125"/>
          <p14:tracePt t="33909" x="1671638" y="6030913"/>
          <p14:tracePt t="33918" x="1630363" y="5981700"/>
          <p14:tracePt t="33925" x="1557338" y="5842000"/>
          <p14:tracePt t="33934" x="1516063" y="5776913"/>
          <p14:tracePt t="33941" x="1482725" y="5702300"/>
          <p14:tracePt t="33950" x="1368425" y="5505450"/>
          <p14:tracePt t="33957" x="1311275" y="5416550"/>
          <p14:tracePt t="33967" x="1254125" y="5326063"/>
          <p14:tracePt t="33973" x="1130300" y="5129213"/>
          <p14:tracePt t="33984" x="1000125" y="4932363"/>
          <p14:tracePt t="33989" x="950913" y="4826000"/>
          <p14:tracePt t="34000" x="860425" y="4629150"/>
          <p14:tracePt t="34005" x="827088" y="4548188"/>
          <p14:tracePt t="34017" x="785813" y="4465638"/>
          <p14:tracePt t="34020" x="762000" y="4375150"/>
          <p14:tracePt t="34034" x="712788" y="4195763"/>
          <p14:tracePt t="34036" x="704850" y="4113213"/>
          <p14:tracePt t="34050" x="696913" y="4040188"/>
          <p14:tracePt t="34052" x="671513" y="3867150"/>
          <p14:tracePt t="34067" x="663575" y="3786188"/>
          <p14:tracePt t="34069" x="655638" y="3613150"/>
          <p14:tracePt t="34084" x="655638" y="3540125"/>
          <p14:tracePt t="34085" x="655638" y="3465513"/>
          <p14:tracePt t="34101" x="647700" y="3294063"/>
          <p14:tracePt t="34102" x="647700" y="3146425"/>
          <p14:tracePt t="34117" x="647700" y="3097213"/>
          <p14:tracePt t="34118" x="647700" y="3055938"/>
          <p14:tracePt t="34125" x="663575" y="2933700"/>
          <p14:tracePt t="34135" x="671513" y="2892425"/>
          <p14:tracePt t="34141" x="688975" y="2859088"/>
          <p14:tracePt t="34150" x="696913" y="2827338"/>
          <p14:tracePt t="34157" x="769938" y="2736850"/>
          <p14:tracePt t="34167" x="795338" y="2711450"/>
          <p14:tracePt t="34172" x="827088" y="2687638"/>
          <p14:tracePt t="34184" x="1023938" y="2563813"/>
          <p14:tracePt t="34188" x="1089025" y="2524125"/>
          <p14:tracePt t="34200" x="1163638" y="2490788"/>
          <p14:tracePt t="34205" x="1368425" y="2425700"/>
          <p14:tracePt t="34217" x="1458913" y="2392363"/>
          <p14:tracePt t="34220" x="1565275" y="2384425"/>
          <p14:tracePt t="34234" x="1811338" y="2376488"/>
          <p14:tracePt t="34236" x="1941513" y="2376488"/>
          <p14:tracePt t="34251" x="2081213" y="2376488"/>
          <p14:tracePt t="34252" x="2212975" y="2384425"/>
          <p14:tracePt t="34267" x="3024188" y="2516188"/>
          <p14:tracePt t="34269" x="3170238" y="2547938"/>
          <p14:tracePt t="34284" x="3294063" y="2581275"/>
          <p14:tracePt t="34285" x="3540125" y="2654300"/>
          <p14:tracePt t="34301" x="3629025" y="2687638"/>
          <p14:tracePt t="34302" x="3703638" y="2720975"/>
          <p14:tracePt t="34317" x="3851275" y="2794000"/>
          <p14:tracePt t="34318" x="3908425" y="2835275"/>
          <p14:tracePt t="34325" x="3932238" y="2859088"/>
          <p14:tracePt t="34334" x="3998913" y="2916238"/>
          <p14:tracePt t="34341" x="4022725" y="2941638"/>
          <p14:tracePt t="34350" x="4048125" y="2990850"/>
          <p14:tracePt t="34357" x="4064000" y="3040063"/>
          <p14:tracePt t="34367" x="4064000" y="3048000"/>
          <p14:tracePt t="34372" x="4064000" y="3063875"/>
          <p14:tracePt t="34384" x="4064000" y="3071813"/>
          <p14:tracePt t="34389" x="4064000" y="3081338"/>
          <p14:tracePt t="34401" x="4064000" y="3089275"/>
          <p14:tracePt t="34404" x="4056063" y="3097213"/>
          <p14:tracePt t="34417" x="4040188" y="3219450"/>
          <p14:tracePt t="34421" x="4040188" y="3260725"/>
          <p14:tracePt t="34434" x="4040188" y="3278188"/>
          <p14:tracePt t="34436" x="4040188" y="3392488"/>
          <p14:tracePt t="34451" x="4040188" y="3441700"/>
          <p14:tracePt t="34452" x="4048125" y="3498850"/>
          <p14:tracePt t="34467" x="4079875" y="3646488"/>
          <p14:tracePt t="34469" x="4097338" y="3703638"/>
          <p14:tracePt t="34484" x="4113213" y="3851275"/>
          <p14:tracePt t="34485" x="4129088" y="3908425"/>
          <p14:tracePt t="34500" x="4154488" y="4079875"/>
          <p14:tracePt t="34502" x="4162425" y="4170363"/>
          <p14:tracePt t="34517" x="4170363" y="4244975"/>
          <p14:tracePt t="34518" x="4170363" y="4432300"/>
          <p14:tracePt t="34525" x="4170363" y="4506913"/>
          <p14:tracePt t="34534" x="4170363" y="4595813"/>
          <p14:tracePt t="34540" x="4129088" y="4891088"/>
          <p14:tracePt t="34550" x="4121150" y="4981575"/>
          <p14:tracePt t="34557" x="4097338" y="5046663"/>
          <p14:tracePt t="34567" x="4056063" y="5219700"/>
          <p14:tracePt t="34572" x="4030663" y="5284788"/>
          <p14:tracePt t="34584" x="4006850" y="5341938"/>
          <p14:tracePt t="34589" x="3941763" y="5481638"/>
          <p14:tracePt t="34600" x="3908425" y="5530850"/>
          <p14:tracePt t="34604" x="3875088" y="5580063"/>
          <p14:tracePt t="34617" x="3843338" y="5621338"/>
          <p14:tracePt t="34621" x="3687763" y="5776913"/>
          <p14:tracePt t="34634" x="3646488" y="5808663"/>
          <p14:tracePt t="34636" x="3613150" y="5826125"/>
          <p14:tracePt t="34650" x="3498850" y="5891213"/>
          <p14:tracePt t="34653" x="3449638" y="5907088"/>
          <p14:tracePt t="34667" x="3408363" y="5932488"/>
          <p14:tracePt t="34669" x="3286125" y="5956300"/>
          <p14:tracePt t="34684" x="3244850" y="5964238"/>
          <p14:tracePt t="34686" x="3211513" y="5973763"/>
          <p14:tracePt t="34701" x="3138488" y="5989638"/>
          <p14:tracePt t="34702" x="3113088" y="5989638"/>
          <p14:tracePt t="34789" x="3105150" y="5989638"/>
          <p14:tracePt t="34829" x="3105150" y="5981700"/>
          <p14:tracePt t="34845" x="3121025" y="5964238"/>
          <p14:tracePt t="34861" x="3130550" y="5964238"/>
          <p14:tracePt t="35493" x="3138488" y="5964238"/>
          <p14:tracePt t="35502" x="3219450" y="5948363"/>
          <p14:tracePt t="35509" x="3286125" y="5924550"/>
          <p14:tracePt t="35518" x="3482975" y="5818188"/>
          <p14:tracePt t="35525" x="3744913" y="5653088"/>
          <p14:tracePt t="35533" x="3867150" y="5564188"/>
          <p14:tracePt t="35541" x="4006850" y="5448300"/>
          <p14:tracePt t="35552" x="4162425" y="5334000"/>
          <p14:tracePt t="35557" x="4654550" y="4940300"/>
          <p14:tracePt t="35565" x="4818063" y="4802188"/>
          <p14:tracePt t="35573" x="4981575" y="4645025"/>
          <p14:tracePt t="35581" x="5564188" y="4105275"/>
          <p14:tracePt t="35589" x="5727700" y="3949700"/>
          <p14:tracePt t="35596" x="5915025" y="3776663"/>
          <p14:tracePt t="35605" x="7062788" y="2695575"/>
          <p14:tracePt t="35613" x="7234238" y="2506663"/>
          <p14:tracePt t="35621" x="7373938" y="2319338"/>
          <p14:tracePt t="35628" x="7791450" y="1720850"/>
          <p14:tracePt t="35637" x="7889875" y="1547813"/>
          <p14:tracePt t="35645" x="7972425" y="1384300"/>
          <p14:tracePt t="35653" x="8161338" y="966788"/>
          <p14:tracePt t="35661" x="8226425" y="844550"/>
          <p14:tracePt t="35668" x="8275638" y="728663"/>
          <p14:tracePt t="35677" x="8316913" y="622300"/>
          <p14:tracePt t="35685" x="8472488" y="230188"/>
          <p14:tracePt t="35693" x="8496300" y="155575"/>
          <p14:tracePt t="35702" x="8529638" y="8255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303FD2-3AB1-3A4A-927F-BB2CEFE2CD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058" y="4263747"/>
            <a:ext cx="6672942" cy="25905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2A6635-41D2-6C48-9B2F-89FCF166E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JP" dirty="0"/>
              <a:t>Long-term low-fiber diet may </a:t>
            </a:r>
            <a:r>
              <a:rPr lang="en-US" dirty="0"/>
              <a:t>lead to irreversible decrease in diversity of microbiota</a:t>
            </a:r>
            <a:r>
              <a:rPr lang="en-JP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87DA2-1CD8-7749-9471-D5FAE8CF3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We simulated state trajectories and microbial abundances stochastically to assess the effect of long-term low-fiber diet.</a:t>
            </a:r>
          </a:p>
          <a:p>
            <a:pPr lvl="1"/>
            <a:r>
              <a:rPr lang="en-JP" dirty="0"/>
              <a:t>For the first 20 days, states were fixed to State 5.</a:t>
            </a:r>
          </a:p>
          <a:p>
            <a:pPr lvl="1"/>
            <a:r>
              <a:rPr lang="en-JP" dirty="0"/>
              <a:t>The figure above is divided into two rows on the microbial abundance scale.</a:t>
            </a:r>
          </a:p>
          <a:p>
            <a:r>
              <a:rPr lang="en-JP" dirty="0"/>
              <a:t>The long-term low-fiber diet</a:t>
            </a:r>
            <a:r>
              <a:rPr lang="en-US" dirty="0"/>
              <a:t> </a:t>
            </a:r>
            <a:r>
              <a:rPr lang="en-JP" dirty="0"/>
              <a:t>eliminated some microbes.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5382F3-5058-994D-9E0F-D7FB1FF44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799" y="6492875"/>
            <a:ext cx="2743200" cy="365125"/>
          </a:xfrm>
        </p:spPr>
        <p:txBody>
          <a:bodyPr/>
          <a:lstStyle/>
          <a:p>
            <a:fld id="{F2EF61FD-7455-46B8-8449-E2772563B4B7}" type="slidenum">
              <a:rPr lang="en-US" smtClean="0"/>
              <a:t>21</a:t>
            </a:fld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6294DE4-A1D3-4A43-9166-517A45D0A5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25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516"/>
    </mc:Choice>
    <mc:Fallback xmlns="">
      <p:transition spd="slow" advTm="54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9" x="9864725" y="2744788"/>
          <p14:tracePt t="487" x="9864725" y="2760663"/>
          <p14:tracePt t="502" x="9872663" y="2817813"/>
          <p14:tracePt t="508" x="9872663" y="2827338"/>
          <p14:tracePt t="518" x="9882188" y="2835275"/>
          <p14:tracePt t="524" x="9890125" y="2908300"/>
          <p14:tracePt t="532" x="9890125" y="2925763"/>
          <p14:tracePt t="549" x="9882188" y="2974975"/>
          <p14:tracePt t="556" x="9872663" y="2982913"/>
          <p14:tracePt t="564" x="9872663" y="2998788"/>
          <p14:tracePt t="581" x="9864725" y="3014663"/>
          <p14:tracePt t="604" x="9856788" y="3014663"/>
          <p14:tracePt t="628" x="9856788" y="3024188"/>
          <p14:tracePt t="652" x="9848850" y="3032125"/>
          <p14:tracePt t="660" x="9848850" y="3040063"/>
          <p14:tracePt t="669" x="9840913" y="3048000"/>
          <p14:tracePt t="685" x="9815513" y="3081338"/>
          <p14:tracePt t="692" x="9807575" y="3089275"/>
          <p14:tracePt t="701" x="9799638" y="3089275"/>
          <p14:tracePt t="708" x="9774238" y="3113088"/>
          <p14:tracePt t="718" x="9758363" y="3121025"/>
          <p14:tracePt t="10965" x="9758363" y="3130550"/>
          <p14:tracePt t="10972" x="9742488" y="3130550"/>
          <p14:tracePt t="10980" x="9610725" y="3203575"/>
          <p14:tracePt t="10988" x="9537700" y="3244850"/>
          <p14:tracePt t="10997" x="9324975" y="3317875"/>
          <p14:tracePt t="11005" x="9102725" y="3384550"/>
          <p14:tracePt t="11012" x="9021763" y="3416300"/>
          <p14:tracePt t="11022" x="8947150" y="3433763"/>
          <p14:tracePt t="11029" x="8848725" y="3457575"/>
          <p14:tracePt t="11036" x="8848725" y="3465513"/>
          <p14:tracePt t="11052" x="8856663" y="3465513"/>
          <p14:tracePt t="11077" x="8856663" y="3473450"/>
          <p14:tracePt t="11084" x="8856663" y="3482975"/>
          <p14:tracePt t="11100" x="8874125" y="3548063"/>
          <p14:tracePt t="11108" x="8913813" y="3629025"/>
          <p14:tracePt t="11116" x="8923338" y="3654425"/>
          <p14:tracePt t="11125" x="8939213" y="3687763"/>
          <p14:tracePt t="11132" x="8980488" y="3786188"/>
          <p14:tracePt t="11140" x="8996363" y="3817938"/>
          <p14:tracePt t="11148" x="8996363" y="3843338"/>
          <p14:tracePt t="11156" x="9029700" y="3957638"/>
          <p14:tracePt t="11164" x="9029700" y="3990975"/>
          <p14:tracePt t="11172" x="9037638" y="4022725"/>
          <p14:tracePt t="11180" x="9045575" y="4064000"/>
          <p14:tracePt t="11188" x="9053513" y="4219575"/>
          <p14:tracePt t="11197" x="9061450" y="4252913"/>
          <p14:tracePt t="11205" x="9070975" y="4294188"/>
          <p14:tracePt t="11212" x="9094788" y="4367213"/>
          <p14:tracePt t="11221" x="9102725" y="4375150"/>
          <p14:tracePt t="11229" x="9110663" y="4383088"/>
          <p14:tracePt t="11236" x="9151938" y="4432300"/>
          <p14:tracePt t="11244" x="9167813" y="4432300"/>
          <p14:tracePt t="11252" x="9177338" y="4440238"/>
          <p14:tracePt t="11261" x="9234488" y="4473575"/>
          <p14:tracePt t="11268" x="9307513" y="4489450"/>
          <p14:tracePt t="11276" x="9340850" y="4498975"/>
          <p14:tracePt t="11284" x="9455150" y="4522788"/>
          <p14:tracePt t="11293" x="9504363" y="4530725"/>
          <p14:tracePt t="11300" x="9553575" y="4548188"/>
          <p14:tracePt t="11308" x="9594850" y="4556125"/>
          <p14:tracePt t="11316" x="9709150" y="4595813"/>
          <p14:tracePt t="11325" x="9758363" y="4621213"/>
          <p14:tracePt t="11332" x="9791700" y="4645025"/>
          <p14:tracePt t="11340" x="9890125" y="4694238"/>
          <p14:tracePt t="11348" x="9921875" y="4711700"/>
          <p14:tracePt t="11357" x="10028238" y="4776788"/>
          <p14:tracePt t="11364" x="10126663" y="4841875"/>
          <p14:tracePt t="11372" x="10160000" y="4867275"/>
          <p14:tracePt t="11380" x="10201275" y="4899025"/>
          <p14:tracePt t="11389" x="10282238" y="4957763"/>
          <p14:tracePt t="11396" x="10307638" y="4973638"/>
          <p14:tracePt t="11405" x="10323513" y="4997450"/>
          <p14:tracePt t="11412" x="10340975" y="4997450"/>
          <p14:tracePt t="11422" x="10364788" y="5064125"/>
          <p14:tracePt t="11428" x="10364788" y="5072063"/>
          <p14:tracePt t="11437" x="10364788" y="5095875"/>
          <p14:tracePt t="11444" x="10356850" y="5178425"/>
          <p14:tracePt t="11454" x="10348913" y="5227638"/>
          <p14:tracePt t="11460" x="10340975" y="5276850"/>
          <p14:tracePt t="11471" x="10274300" y="5440363"/>
          <p14:tracePt t="11476" x="10258425" y="5505450"/>
          <p14:tracePt t="11487" x="10242550" y="5546725"/>
          <p14:tracePt t="11492" x="10193338" y="5678488"/>
          <p14:tracePt t="11504" x="10167938" y="5727700"/>
          <p14:tracePt t="11508" x="10086975" y="5826125"/>
          <p14:tracePt t="11521" x="9996488" y="5907088"/>
          <p14:tracePt t="11525" x="9971088" y="5940425"/>
          <p14:tracePt t="11537" x="9939338" y="5956300"/>
          <p14:tracePt t="11540" x="9913938" y="5981700"/>
          <p14:tracePt t="11554" x="9823450" y="6022975"/>
          <p14:tracePt t="11557" x="9791700" y="6030913"/>
          <p14:tracePt t="11571" x="9742488" y="6038850"/>
          <p14:tracePt t="11572" x="9610725" y="6062663"/>
          <p14:tracePt t="11587" x="9545638" y="6072188"/>
          <p14:tracePt t="11589" x="9480550" y="6072188"/>
          <p14:tracePt t="11604" x="9307513" y="6080125"/>
          <p14:tracePt t="11605" x="9159875" y="6080125"/>
          <p14:tracePt t="11621" x="9086850" y="6080125"/>
          <p14:tracePt t="11621" x="8931275" y="6080125"/>
          <p14:tracePt t="11629" x="8856663" y="6080125"/>
          <p14:tracePt t="11637" x="8791575" y="6080125"/>
          <p14:tracePt t="11644" x="8734425" y="6088063"/>
          <p14:tracePt t="11654" x="8529638" y="6103938"/>
          <p14:tracePt t="11661" x="8480425" y="6103938"/>
          <p14:tracePt t="11670" x="8415338" y="6111875"/>
          <p14:tracePt t="11676" x="8299450" y="6119813"/>
          <p14:tracePt t="11687" x="8234363" y="6129338"/>
          <p14:tracePt t="11693" x="8185150" y="6137275"/>
          <p14:tracePt t="11704" x="8029575" y="6161088"/>
          <p14:tracePt t="11708" x="7972425" y="6169025"/>
          <p14:tracePt t="11721" x="7897813" y="6169025"/>
          <p14:tracePt t="11725" x="7710488" y="6178550"/>
          <p14:tracePt t="11737" x="7643813" y="6178550"/>
          <p14:tracePt t="11740" x="7456488" y="6178550"/>
          <p14:tracePt t="11754" x="7259638" y="6169025"/>
          <p14:tracePt t="11757" x="7177088" y="6161088"/>
          <p14:tracePt t="11771" x="7096125" y="6137275"/>
          <p14:tracePt t="11772" x="7021513" y="6129338"/>
          <p14:tracePt t="11787" x="6850063" y="6088063"/>
          <p14:tracePt t="11789" x="6775450" y="6062663"/>
          <p14:tracePt t="11804" x="6718300" y="6038850"/>
          <p14:tracePt t="11806" x="6554788" y="5989638"/>
          <p14:tracePt t="11821" x="6505575" y="5973763"/>
          <p14:tracePt t="11821" x="6472238" y="5956300"/>
          <p14:tracePt t="11829" x="6308725" y="5875338"/>
          <p14:tracePt t="11837" x="6292850" y="5857875"/>
          <p14:tracePt t="11844" x="6259513" y="5842000"/>
          <p14:tracePt t="11854" x="6194425" y="5792788"/>
          <p14:tracePt t="11861" x="6186488" y="5784850"/>
          <p14:tracePt t="11871" x="6178550" y="5776913"/>
          <p14:tracePt t="11876" x="6178550" y="5759450"/>
          <p14:tracePt t="11887" x="6169025" y="5710238"/>
          <p14:tracePt t="11893" x="6169025" y="5686425"/>
          <p14:tracePt t="11904" x="6178550" y="5678488"/>
          <p14:tracePt t="11908" x="6235700" y="5546725"/>
          <p14:tracePt t="11921" x="6251575" y="5505450"/>
          <p14:tracePt t="11924" x="6276975" y="5473700"/>
          <p14:tracePt t="11937" x="6342063" y="5367338"/>
          <p14:tracePt t="11940" x="6383338" y="5341938"/>
          <p14:tracePt t="11954" x="6415088" y="5300663"/>
          <p14:tracePt t="11957" x="6530975" y="5202238"/>
          <p14:tracePt t="11971" x="6580188" y="5170488"/>
          <p14:tracePt t="11972" x="6645275" y="5121275"/>
          <p14:tracePt t="11987" x="6792913" y="5038725"/>
          <p14:tracePt t="11990" x="6858000" y="5006975"/>
          <p14:tracePt t="12004" x="6980238" y="4932363"/>
          <p14:tracePt t="12006" x="7029450" y="4899025"/>
          <p14:tracePt t="12021" x="7161213" y="4833938"/>
          <p14:tracePt t="12022" x="7202488" y="4810125"/>
          <p14:tracePt t="12029" x="7267575" y="4784725"/>
          <p14:tracePt t="12037" x="7423150" y="4719638"/>
          <p14:tracePt t="12044" x="7497763" y="4703763"/>
          <p14:tracePt t="12054" x="7586663" y="4686300"/>
          <p14:tracePt t="12061" x="7775575" y="4637088"/>
          <p14:tracePt t="12071" x="7866063" y="4621213"/>
          <p14:tracePt t="12076" x="7964488" y="4605338"/>
          <p14:tracePt t="12087" x="8382000" y="4572000"/>
          <p14:tracePt t="12093" x="8480425" y="4572000"/>
          <p14:tracePt t="12104" x="8578850" y="4572000"/>
          <p14:tracePt t="12108" x="8659813" y="4572000"/>
          <p14:tracePt t="12121" x="8866188" y="4595813"/>
          <p14:tracePt t="12125" x="8963025" y="4605338"/>
          <p14:tracePt t="12137" x="9045575" y="4621213"/>
          <p14:tracePt t="12140" x="9258300" y="4678363"/>
          <p14:tracePt t="12154" x="9340850" y="4711700"/>
          <p14:tracePt t="12157" x="9439275" y="4727575"/>
          <p14:tracePt t="12171" x="9848850" y="4849813"/>
          <p14:tracePt t="12172" x="9929813" y="4883150"/>
          <p14:tracePt t="12188" x="10012363" y="4908550"/>
          <p14:tracePt t="12190" x="10201275" y="4973638"/>
          <p14:tracePt t="12204" x="10258425" y="4997450"/>
          <p14:tracePt t="12206" x="10323513" y="5022850"/>
          <p14:tracePt t="12221" x="10455275" y="5087938"/>
          <p14:tracePt t="12223" x="10496550" y="5121275"/>
          <p14:tracePt t="12237" x="10528300" y="5145088"/>
          <p14:tracePt t="12238" x="10561638" y="5170488"/>
          <p14:tracePt t="12244" x="10626725" y="5235575"/>
          <p14:tracePt t="12254" x="10644188" y="5268913"/>
          <p14:tracePt t="12261" x="10668000" y="5292725"/>
          <p14:tracePt t="12271" x="10717213" y="5391150"/>
          <p14:tracePt t="12276" x="10758488" y="5489575"/>
          <p14:tracePt t="12287" x="10774363" y="5538788"/>
          <p14:tracePt t="12293" x="10807700" y="5686425"/>
          <p14:tracePt t="12304" x="10807700" y="5759450"/>
          <p14:tracePt t="12308" x="10807700" y="5818188"/>
          <p14:tracePt t="12321" x="10790238" y="5964238"/>
          <p14:tracePt t="12324" x="10782300" y="6013450"/>
          <p14:tracePt t="12337" x="10774363" y="6062663"/>
          <p14:tracePt t="12340" x="10766425" y="6096000"/>
          <p14:tracePt t="12354" x="10717213" y="6186488"/>
          <p14:tracePt t="12357" x="10709275" y="6202363"/>
          <p14:tracePt t="12371" x="10683875" y="6235700"/>
          <p14:tracePt t="12372" x="10634663" y="6267450"/>
          <p14:tracePt t="12388" x="10610850" y="6284913"/>
          <p14:tracePt t="12390" x="10577513" y="6292850"/>
          <p14:tracePt t="12404" x="10447338" y="6334125"/>
          <p14:tracePt t="12406" x="10372725" y="6342063"/>
          <p14:tracePt t="12421" x="10299700" y="6365875"/>
          <p14:tracePt t="12422" x="9939338" y="6415088"/>
          <p14:tracePt t="12429" x="9840913" y="6432550"/>
          <p14:tracePt t="12437" x="9742488" y="6440488"/>
          <p14:tracePt t="12444" x="9496425" y="6456363"/>
          <p14:tracePt t="12454" x="9405938" y="6464300"/>
          <p14:tracePt t="12461" x="9307513" y="6464300"/>
          <p14:tracePt t="12471" x="9144000" y="6472238"/>
          <p14:tracePt t="12476" x="9021763" y="6472238"/>
          <p14:tracePt t="12487" x="9004300" y="6472238"/>
          <p14:tracePt t="12493" x="8980488" y="6472238"/>
          <p14:tracePt t="12504" x="8955088" y="6472238"/>
          <p14:tracePt t="12516" x="8947150" y="6472238"/>
          <p14:tracePt t="16965" x="8947150" y="6481763"/>
          <p14:tracePt t="16977" x="8931275" y="6513513"/>
          <p14:tracePt t="16980" x="8923338" y="6530975"/>
          <p14:tracePt t="16990" x="8905875" y="6546850"/>
          <p14:tracePt t="16997" x="8824913" y="6661150"/>
          <p14:tracePt t="17004" x="8807450" y="6677025"/>
          <p14:tracePt t="17012" x="8775700" y="6702425"/>
          <p14:tracePt t="17020" x="8750300" y="6726238"/>
          <p14:tracePt t="17029" x="8669338" y="6784975"/>
          <p14:tracePt t="17036" x="8594725" y="6834188"/>
          <p14:tracePt t="17044" x="8570913" y="6850063"/>
          <p14:tracePt t="17253" x="7169150" y="6850063"/>
          <p14:tracePt t="17261" x="7096125" y="6824663"/>
          <p14:tracePt t="17268" x="7021513" y="6800850"/>
          <p14:tracePt t="17276" x="6997700" y="6784975"/>
          <p14:tracePt t="17284" x="6923088" y="6759575"/>
          <p14:tracePt t="17293" x="6899275" y="6751638"/>
          <p14:tracePt t="17300" x="6881813" y="6743700"/>
          <p14:tracePt t="17308" x="6816725" y="6718300"/>
          <p14:tracePt t="17316" x="6792913" y="6702425"/>
          <p14:tracePt t="17325" x="6784975" y="6702425"/>
          <p14:tracePt t="17332" x="6710363" y="6686550"/>
          <p14:tracePt t="17340" x="6702425" y="6677025"/>
          <p14:tracePt t="17348" x="6686550" y="6677025"/>
          <p14:tracePt t="17357" x="6645275" y="6653213"/>
          <p14:tracePt t="17364" x="6637338" y="6653213"/>
          <p14:tracePt t="17380" x="6627813" y="6653213"/>
          <p14:tracePt t="17390" x="6619875" y="6653213"/>
          <p14:tracePt t="17396" x="6611938" y="6645275"/>
          <p14:tracePt t="17412" x="6580188" y="6637338"/>
          <p14:tracePt t="17421" x="6570663" y="6637338"/>
          <p14:tracePt t="17428" x="6562725" y="6637338"/>
          <p14:tracePt t="17436" x="6521450" y="6627813"/>
          <p14:tracePt t="17453" x="6521450" y="6619875"/>
          <p14:tracePt t="17460" x="6513513" y="6619875"/>
          <p14:tracePt t="17484" x="6505575" y="6619875"/>
          <p14:tracePt t="17493" x="6481763" y="6604000"/>
          <p14:tracePt t="17508" x="6481763" y="6596063"/>
          <p14:tracePt t="17516" x="6472238" y="6588125"/>
          <p14:tracePt t="17524" x="6464300" y="6562725"/>
          <p14:tracePt t="17532" x="6456363" y="6554788"/>
          <p14:tracePt t="17540" x="6448425" y="6521450"/>
          <p14:tracePt t="17548" x="6448425" y="6513513"/>
          <p14:tracePt t="17564" x="6440488" y="6472238"/>
          <p14:tracePt t="17589" x="6440488" y="6464300"/>
          <p14:tracePt t="17596" x="6432550" y="6456363"/>
          <p14:tracePt t="17621" x="6432550" y="6448425"/>
          <p14:tracePt t="17628" x="6432550" y="6440488"/>
          <p14:tracePt t="17636" x="6432550" y="6432550"/>
          <p14:tracePt t="17644" x="6448425" y="6423025"/>
          <p14:tracePt t="17660" x="6456363" y="6415088"/>
          <p14:tracePt t="17668" x="6464300" y="6407150"/>
          <p14:tracePt t="17724" x="6464300" y="6399213"/>
          <p14:tracePt t="17749" x="6472238" y="6391275"/>
          <p14:tracePt t="17764" x="6472238" y="6383338"/>
          <p14:tracePt t="17853" x="6464300" y="6383338"/>
          <p14:tracePt t="17860" x="6456363" y="6383338"/>
          <p14:tracePt t="17876" x="6407150" y="6383338"/>
          <p14:tracePt t="17885" x="6399213" y="6383338"/>
          <p14:tracePt t="17892" x="6391275" y="6391275"/>
          <p14:tracePt t="17996" x="6440488" y="6391275"/>
          <p14:tracePt t="18004" x="6513513" y="6391275"/>
          <p14:tracePt t="18012" x="6546850" y="6391275"/>
          <p14:tracePt t="18021" x="6596063" y="6391275"/>
          <p14:tracePt t="18028" x="6743700" y="6383338"/>
          <p14:tracePt t="18036" x="6800850" y="6373813"/>
          <p14:tracePt t="18044" x="6865938" y="6365875"/>
          <p14:tracePt t="18053" x="7021513" y="6350000"/>
          <p14:tracePt t="18060" x="7104063" y="6342063"/>
          <p14:tracePt t="18068" x="7177088" y="6342063"/>
          <p14:tracePt t="18076" x="7464425" y="6334125"/>
          <p14:tracePt t="18085" x="7537450" y="6334125"/>
          <p14:tracePt t="18092" x="7604125" y="6326188"/>
          <p14:tracePt t="18100" x="7742238" y="6326188"/>
          <p14:tracePt t="18108" x="7800975" y="6326188"/>
          <p14:tracePt t="18117" x="7850188" y="6326188"/>
          <p14:tracePt t="18124" x="7907338" y="6334125"/>
          <p14:tracePt t="18132" x="8054975" y="6342063"/>
          <p14:tracePt t="18140" x="8120063" y="6350000"/>
          <p14:tracePt t="18149" x="8177213" y="6357938"/>
          <p14:tracePt t="18157" x="8299450" y="6357938"/>
          <p14:tracePt t="18164" x="8397875" y="6357938"/>
          <p14:tracePt t="18173" x="8431213" y="6357938"/>
          <p14:tracePt t="18181" x="8529638" y="6357938"/>
          <p14:tracePt t="18188" x="8553450" y="6357938"/>
          <p14:tracePt t="18196" x="8586788" y="6357938"/>
          <p14:tracePt t="18204" x="8685213" y="6357938"/>
          <p14:tracePt t="18213" x="8709025" y="6350000"/>
          <p14:tracePt t="18220" x="8758238" y="6350000"/>
          <p14:tracePt t="18228" x="8791575" y="6342063"/>
          <p14:tracePt t="18236" x="8913813" y="6342063"/>
          <p14:tracePt t="18245" x="8963025" y="6342063"/>
          <p14:tracePt t="18252" x="9086850" y="6342063"/>
          <p14:tracePt t="18260" x="9193213" y="6342063"/>
          <p14:tracePt t="18268" x="9242425" y="6342063"/>
          <p14:tracePt t="18277" x="9291638" y="6342063"/>
          <p14:tracePt t="18284" x="9382125" y="6342063"/>
          <p14:tracePt t="18292" x="9421813" y="6342063"/>
          <p14:tracePt t="18300" x="9447213" y="6342063"/>
          <p14:tracePt t="18308" x="9545638" y="6342063"/>
          <p14:tracePt t="18317" x="9578975" y="6342063"/>
          <p14:tracePt t="18324" x="9610725" y="6342063"/>
          <p14:tracePt t="18332" x="9652000" y="6342063"/>
          <p14:tracePt t="18340" x="9856788" y="6342063"/>
          <p14:tracePt t="18349" x="9906000" y="6342063"/>
          <p14:tracePt t="18357" x="9963150" y="6342063"/>
          <p14:tracePt t="18364" x="10110788" y="6342063"/>
          <p14:tracePt t="18374" x="10167938" y="6357938"/>
          <p14:tracePt t="18380" x="10209213" y="6357938"/>
          <p14:tracePt t="18389" x="10307638" y="6357938"/>
          <p14:tracePt t="18396" x="10315575" y="6357938"/>
          <p14:tracePt t="18406" x="10323513" y="6357938"/>
          <p14:tracePt t="18413" x="10348913" y="6357938"/>
          <p14:tracePt t="18422" x="10356850" y="6357938"/>
          <p14:tracePt t="18573" x="10348913" y="6357938"/>
          <p14:tracePt t="18588" x="10315575" y="6357938"/>
          <p14:tracePt t="18596" x="10291763" y="6365875"/>
          <p14:tracePt t="18605" x="10266363" y="6365875"/>
          <p14:tracePt t="18612" x="10233025" y="6373813"/>
          <p14:tracePt t="18620" x="10012363" y="6391275"/>
          <p14:tracePt t="18628" x="9963150" y="6391275"/>
          <p14:tracePt t="18637" x="9890125" y="6407150"/>
          <p14:tracePt t="18644" x="9742488" y="6415088"/>
          <p14:tracePt t="18652" x="9685338" y="6423025"/>
          <p14:tracePt t="18660" x="9628188" y="6423025"/>
          <p14:tracePt t="18669" x="9455150" y="6423025"/>
          <p14:tracePt t="18676" x="9382125" y="6423025"/>
          <p14:tracePt t="18684" x="9307513" y="6423025"/>
          <p14:tracePt t="18692" x="9159875" y="6423025"/>
          <p14:tracePt t="18701" x="9012238" y="6423025"/>
          <p14:tracePt t="18708" x="8963025" y="6423025"/>
          <p14:tracePt t="18716" x="8824913" y="6415088"/>
          <p14:tracePt t="18724" x="8758238" y="6415088"/>
          <p14:tracePt t="18733" x="8709025" y="6415088"/>
          <p14:tracePt t="18740" x="8651875" y="6415088"/>
          <p14:tracePt t="18748" x="8521700" y="6415088"/>
          <p14:tracePt t="18757" x="8472488" y="6415088"/>
          <p14:tracePt t="18765" x="8423275" y="6415088"/>
          <p14:tracePt t="18773" x="8291513" y="6415088"/>
          <p14:tracePt t="18780" x="8226425" y="6415088"/>
          <p14:tracePt t="18789" x="8104188" y="6415088"/>
          <p14:tracePt t="18797" x="8054975" y="6415088"/>
          <p14:tracePt t="18806" x="7947025" y="6415088"/>
          <p14:tracePt t="18812" x="7915275" y="6415088"/>
          <p14:tracePt t="18822" x="7800975" y="6415088"/>
          <p14:tracePt t="18829" x="7759700" y="6415088"/>
          <p14:tracePt t="18839" x="7718425" y="6415088"/>
          <p14:tracePt t="18844" x="7669213" y="6415088"/>
          <p14:tracePt t="18856" x="7562850" y="6415088"/>
          <p14:tracePt t="18860" x="7513638" y="6415088"/>
          <p14:tracePt t="18873" x="7480300" y="6415088"/>
          <p14:tracePt t="18876" x="7381875" y="6415088"/>
          <p14:tracePt t="18889" x="7350125" y="6415088"/>
          <p14:tracePt t="18892" x="7251700" y="6415088"/>
          <p14:tracePt t="18906" x="7161213" y="6407150"/>
          <p14:tracePt t="18908" x="7145338" y="6407150"/>
          <p14:tracePt t="18923" x="7119938" y="6407150"/>
          <p14:tracePt t="18924" x="7078663" y="6407150"/>
          <p14:tracePt t="18941" x="7070725" y="6407150"/>
          <p14:tracePt t="18973" x="7062788" y="6407150"/>
          <p14:tracePt t="18980" x="7054850" y="6407150"/>
          <p14:tracePt t="18988" x="7054850" y="6399213"/>
          <p14:tracePt t="19044" x="7062788" y="6391275"/>
          <p14:tracePt t="21669" x="7046913" y="6391275"/>
          <p14:tracePt t="21676" x="7038975" y="6391275"/>
          <p14:tracePt t="21684" x="7029450" y="6391275"/>
          <p14:tracePt t="21692" x="6989763" y="6391275"/>
          <p14:tracePt t="21701" x="6972300" y="6391275"/>
          <p14:tracePt t="21708" x="6964363" y="6391275"/>
          <p14:tracePt t="21716" x="6858000" y="6357938"/>
          <p14:tracePt t="21725" x="6834188" y="6350000"/>
          <p14:tracePt t="21733" x="6808788" y="6350000"/>
          <p14:tracePt t="21741" x="6784975" y="6350000"/>
          <p14:tracePt t="21748" x="6702425" y="6326188"/>
          <p14:tracePt t="21756" x="6661150" y="6316663"/>
          <p14:tracePt t="21765" x="6627813" y="6316663"/>
          <p14:tracePt t="21772" x="6530975" y="6284913"/>
          <p14:tracePt t="21780" x="6497638" y="6267450"/>
          <p14:tracePt t="21788" x="6448425" y="6251575"/>
          <p14:tracePt t="21797" x="6350000" y="6218238"/>
          <p14:tracePt t="21804" x="6243638" y="6178550"/>
          <p14:tracePt t="21812" x="6202363" y="6161088"/>
          <p14:tracePt t="21820" x="6096000" y="6111875"/>
          <p14:tracePt t="21829" x="6046788" y="6096000"/>
          <p14:tracePt t="21836" x="6013450" y="6072188"/>
          <p14:tracePt t="21844" x="5973763" y="6062663"/>
          <p14:tracePt t="21852" x="5891213" y="6022975"/>
          <p14:tracePt t="21861" x="5865813" y="6005513"/>
          <p14:tracePt t="21868" x="5857875" y="6005513"/>
          <p14:tracePt t="21876" x="5808663" y="5981700"/>
          <p14:tracePt t="21884" x="5800725" y="5981700"/>
          <p14:tracePt t="22021" x="5800725" y="5989638"/>
          <p14:tracePt t="22028" x="5800725" y="6022975"/>
          <p14:tracePt t="22036" x="5800725" y="6046788"/>
          <p14:tracePt t="22044" x="5800725" y="6072188"/>
          <p14:tracePt t="22053" x="5800725" y="6169025"/>
          <p14:tracePt t="22060" x="5800725" y="6284913"/>
          <p14:tracePt t="22068" x="5818188" y="6326188"/>
          <p14:tracePt t="22076" x="5842000" y="6407150"/>
          <p14:tracePt t="22085" x="5842000" y="6415088"/>
          <p14:tracePt t="22100" x="5842000" y="6432550"/>
          <p14:tracePt t="22124" x="5842000" y="6440488"/>
          <p14:tracePt t="22228" x="5818188" y="6365875"/>
          <p14:tracePt t="22236" x="5818188" y="6350000"/>
          <p14:tracePt t="22244" x="5808663" y="6342063"/>
          <p14:tracePt t="22252" x="5792788" y="6267450"/>
          <p14:tracePt t="22261" x="5784850" y="6259513"/>
          <p14:tracePt t="22268" x="5776913" y="6235700"/>
          <p14:tracePt t="22276" x="5776913" y="6227763"/>
          <p14:tracePt t="22284" x="5743575" y="6161088"/>
          <p14:tracePt t="22293" x="5743575" y="6145213"/>
          <p14:tracePt t="22300" x="5727700" y="6119813"/>
          <p14:tracePt t="22308" x="5702300" y="6046788"/>
          <p14:tracePt t="22316" x="5661025" y="5956300"/>
          <p14:tracePt t="22325" x="5653088" y="5940425"/>
          <p14:tracePt t="22332" x="5629275" y="5865813"/>
          <p14:tracePt t="22341" x="5629275" y="5826125"/>
          <p14:tracePt t="22348" x="5621338" y="5808663"/>
          <p14:tracePt t="22358" x="5611813" y="5735638"/>
          <p14:tracePt t="22364" x="5611813" y="5719763"/>
          <p14:tracePt t="22372" x="5611813" y="5702300"/>
          <p14:tracePt t="22380" x="5611813" y="5686425"/>
          <p14:tracePt t="22389" x="5611813" y="5661025"/>
          <p14:tracePt t="22404" x="5611813" y="5653088"/>
          <p14:tracePt t="22412" x="5611813" y="5645150"/>
          <p14:tracePt t="22421" x="5611813" y="5637213"/>
          <p14:tracePt t="22509" x="5611813" y="5629275"/>
          <p14:tracePt t="22525" x="5611813" y="5621338"/>
          <p14:tracePt t="22541" x="5611813" y="5611813"/>
          <p14:tracePt t="22549" x="5611813" y="5603875"/>
          <p14:tracePt t="22556" x="5611813" y="5595938"/>
          <p14:tracePt t="22564" x="5629275" y="5564188"/>
          <p14:tracePt t="22572" x="5637213" y="5538788"/>
          <p14:tracePt t="22580" x="5645150" y="5514975"/>
          <p14:tracePt t="22589" x="5670550" y="5399088"/>
          <p14:tracePt t="22596" x="5678488" y="5357813"/>
          <p14:tracePt t="22604" x="5686425" y="5334000"/>
          <p14:tracePt t="22612" x="5694363" y="5251450"/>
          <p14:tracePt t="22621" x="5702300" y="5243513"/>
          <p14:tracePt t="22628" x="5702300" y="5202238"/>
          <p14:tracePt t="22636" x="5702300" y="5178425"/>
          <p14:tracePt t="22644" x="5727700" y="5087938"/>
          <p14:tracePt t="22653" x="5735638" y="5046663"/>
          <p14:tracePt t="22660" x="5735638" y="4997450"/>
          <p14:tracePt t="22668" x="5751513" y="4908550"/>
          <p14:tracePt t="22676" x="5751513" y="4810125"/>
          <p14:tracePt t="22685" x="5759450" y="4760913"/>
          <p14:tracePt t="22692" x="5759450" y="4645025"/>
          <p14:tracePt t="22700" x="5759450" y="4613275"/>
          <p14:tracePt t="22708" x="5759450" y="4587875"/>
          <p14:tracePt t="22717" x="5751513" y="4514850"/>
          <p14:tracePt t="22725" x="5743575" y="4498975"/>
          <p14:tracePt t="22732" x="5743575" y="4481513"/>
          <p14:tracePt t="22749" x="5743575" y="4440238"/>
          <p14:tracePt t="22764" x="5743575" y="4400550"/>
          <p14:tracePt t="22774" x="5735638" y="4375150"/>
          <p14:tracePt t="22796" x="5727700" y="4359275"/>
          <p14:tracePt t="22820" x="5727700" y="4351338"/>
          <p14:tracePt t="23221" x="5719763" y="4351338"/>
          <p14:tracePt t="23229" x="5686425" y="4359275"/>
          <p14:tracePt t="23236" x="5670550" y="4367213"/>
          <p14:tracePt t="23252" x="5653088" y="4383088"/>
          <p14:tracePt t="23261" x="5637213" y="4408488"/>
          <p14:tracePt t="23268" x="5637213" y="4416425"/>
          <p14:tracePt t="23276" x="5637213" y="4432300"/>
          <p14:tracePt t="23284" x="5629275" y="4457700"/>
          <p14:tracePt t="23293" x="5629275" y="4481513"/>
          <p14:tracePt t="23300" x="5603875" y="4572000"/>
          <p14:tracePt t="23309" x="5603875" y="4587875"/>
          <p14:tracePt t="23316" x="5595938" y="4613275"/>
          <p14:tracePt t="23325" x="5595938" y="4654550"/>
          <p14:tracePt t="23332" x="5588000" y="4735513"/>
          <p14:tracePt t="23341" x="5588000" y="4818063"/>
          <p14:tracePt t="23348" x="5588000" y="4841875"/>
          <p14:tracePt t="23358" x="5588000" y="4916488"/>
          <p14:tracePt t="23364" x="5588000" y="4940300"/>
          <p14:tracePt t="23372" x="5588000" y="4948238"/>
          <p14:tracePt t="23380" x="5588000" y="4973638"/>
          <p14:tracePt t="23389" x="5588000" y="4981575"/>
          <p14:tracePt t="23404" x="5595938" y="4989513"/>
          <p14:tracePt t="23421" x="5595938" y="4997450"/>
          <p14:tracePt t="23436" x="5595938" y="5006975"/>
          <p14:tracePt t="23444" x="5595938" y="5014913"/>
          <p14:tracePt t="23468" x="5595938" y="5022850"/>
          <p14:tracePt t="23508" x="5595938" y="5014913"/>
          <p14:tracePt t="23516" x="5603875" y="5014913"/>
          <p14:tracePt t="23548" x="5603875" y="5006975"/>
          <p14:tracePt t="26701" x="5645150" y="5014913"/>
          <p14:tracePt t="26716" x="5653088" y="5014913"/>
          <p14:tracePt t="26724" x="5678488" y="5014913"/>
          <p14:tracePt t="26748" x="5686425" y="5014913"/>
          <p14:tracePt t="27077" x="5686425" y="5022850"/>
          <p14:tracePt t="27765" x="5694363" y="5022850"/>
          <p14:tracePt t="27772" x="5694363" y="5030788"/>
          <p14:tracePt t="27780" x="5702300" y="5030788"/>
          <p14:tracePt t="27788" x="5702300" y="5038725"/>
          <p14:tracePt t="27812" x="5710238" y="5046663"/>
          <p14:tracePt t="27829" x="5719763" y="5046663"/>
          <p14:tracePt t="27836" x="5719763" y="5056188"/>
          <p14:tracePt t="27852" x="5727700" y="5056188"/>
          <p14:tracePt t="27861" x="5735638" y="5064125"/>
          <p14:tracePt t="27868" x="5735638" y="5072063"/>
          <p14:tracePt t="27877" x="5743575" y="5072063"/>
          <p14:tracePt t="27884" x="5776913" y="5095875"/>
          <p14:tracePt t="27894" x="5792788" y="5095875"/>
          <p14:tracePt t="27900" x="5792788" y="5103813"/>
          <p14:tracePt t="27910" x="5857875" y="5129213"/>
          <p14:tracePt t="27916" x="5875338" y="5137150"/>
          <p14:tracePt t="27926" x="5899150" y="5145088"/>
          <p14:tracePt t="27933" x="5964238" y="5170488"/>
          <p14:tracePt t="27940" x="6013450" y="5194300"/>
          <p14:tracePt t="27948" x="6022975" y="5194300"/>
          <p14:tracePt t="27957" x="6030913" y="5202238"/>
          <p14:tracePt t="27964" x="6038850" y="5202238"/>
          <p14:tracePt t="27988" x="6046788" y="5211763"/>
          <p14:tracePt t="28012" x="6054725" y="5211763"/>
          <p14:tracePt t="28036" x="6080125" y="5219700"/>
          <p14:tracePt t="28044" x="6088063" y="5219700"/>
          <p14:tracePt t="28052" x="6096000" y="5219700"/>
          <p14:tracePt t="28061" x="6103938" y="5219700"/>
          <p14:tracePt t="28068" x="6178550" y="5235575"/>
          <p14:tracePt t="28077" x="6194425" y="5243513"/>
          <p14:tracePt t="28084" x="6210300" y="5243513"/>
          <p14:tracePt t="28095" x="6284913" y="5284788"/>
          <p14:tracePt t="28100" x="6300788" y="5284788"/>
          <p14:tracePt t="28110" x="6357938" y="5334000"/>
          <p14:tracePt t="28116" x="6423025" y="5375275"/>
          <p14:tracePt t="28127" x="6456363" y="5399088"/>
          <p14:tracePt t="28132" x="6472238" y="5424488"/>
          <p14:tracePt t="28140" x="6554788" y="5497513"/>
          <p14:tracePt t="28148" x="6570663" y="5522913"/>
          <p14:tracePt t="28157" x="6604000" y="5564188"/>
          <p14:tracePt t="28164" x="6637338" y="5595938"/>
          <p14:tracePt t="28172" x="6702425" y="5670550"/>
          <p14:tracePt t="28180" x="6726238" y="5702300"/>
          <p14:tracePt t="28189" x="6735763" y="5719763"/>
          <p14:tracePt t="28196" x="6775450" y="5792788"/>
          <p14:tracePt t="28204" x="6808788" y="5849938"/>
          <p14:tracePt t="28212" x="6808788" y="5857875"/>
          <p14:tracePt t="28221" x="6816725" y="5915025"/>
          <p14:tracePt t="28228" x="6816725" y="5940425"/>
          <p14:tracePt t="28236" x="6816725" y="5964238"/>
          <p14:tracePt t="28244" x="6784975" y="6038850"/>
          <p14:tracePt t="28253" x="6784975" y="6046788"/>
          <p14:tracePt t="28260" x="6775450" y="6072188"/>
          <p14:tracePt t="28268" x="6767513" y="6080125"/>
          <p14:tracePt t="28277" x="6743700" y="6129338"/>
          <p14:tracePt t="28285" x="6735763" y="6137275"/>
          <p14:tracePt t="28293" x="6702425" y="6178550"/>
          <p14:tracePt t="28300" x="6677025" y="6194425"/>
          <p14:tracePt t="28309" x="6669088" y="6202363"/>
          <p14:tracePt t="28317" x="6661150" y="6202363"/>
          <p14:tracePt t="28326" x="6637338" y="6227763"/>
          <p14:tracePt t="28332" x="6627813" y="6235700"/>
          <p14:tracePt t="28349" x="6619875" y="6251575"/>
          <p14:tracePt t="28359" x="6611938" y="6251575"/>
          <p14:tracePt t="28364" x="6611938" y="6259513"/>
          <p14:tracePt t="28376" x="6604000" y="6276975"/>
          <p14:tracePt t="28380" x="6604000" y="6284913"/>
          <p14:tracePt t="28392" x="6596063" y="6292850"/>
          <p14:tracePt t="28404" x="6596063" y="6316663"/>
          <p14:tracePt t="28412" x="6588125" y="6316663"/>
          <p14:tracePt t="28421" x="6588125" y="6326188"/>
          <p14:tracePt t="28428" x="6580188" y="6350000"/>
          <p14:tracePt t="28436" x="6570663" y="6357938"/>
          <p14:tracePt t="28444" x="6562725" y="6365875"/>
          <p14:tracePt t="28453" x="6546850" y="6399213"/>
          <p14:tracePt t="28460" x="6530975" y="6423025"/>
          <p14:tracePt t="28468" x="6530975" y="6432550"/>
          <p14:tracePt t="28477" x="6513513" y="6448425"/>
          <p14:tracePt t="28494" x="6505575" y="6448425"/>
          <p14:tracePt t="28508" x="6489700" y="6448425"/>
          <p14:tracePt t="28517" x="6489700" y="6456363"/>
          <p14:tracePt t="28524" x="6481763" y="6456363"/>
          <p14:tracePt t="28532" x="6472238" y="6456363"/>
          <p14:tracePt t="28549" x="6456363" y="6456363"/>
          <p14:tracePt t="28556" x="6448425" y="6464300"/>
          <p14:tracePt t="28572" x="6440488" y="6464300"/>
          <p14:tracePt t="28588" x="6432550" y="6464300"/>
          <p14:tracePt t="28596" x="6423025" y="6464300"/>
          <p14:tracePt t="28604" x="6415088" y="6464300"/>
          <p14:tracePt t="28613" x="6407150" y="6464300"/>
          <p14:tracePt t="28636" x="6391275" y="6456363"/>
          <p14:tracePt t="28660" x="6383338" y="6456363"/>
          <p14:tracePt t="28678" x="6373813" y="6456363"/>
          <p14:tracePt t="28693" x="6365875" y="6456363"/>
          <p14:tracePt t="28700" x="6365875" y="6448425"/>
          <p14:tracePt t="28724" x="6357938" y="6448425"/>
          <p14:tracePt t="28732" x="6357938" y="6440488"/>
          <p14:tracePt t="28749" x="6357938" y="6432550"/>
          <p14:tracePt t="28764" x="6365875" y="6423025"/>
          <p14:tracePt t="28772" x="6365875" y="6415088"/>
          <p14:tracePt t="28781" x="6373813" y="6415088"/>
          <p14:tracePt t="28788" x="6407150" y="6391275"/>
          <p14:tracePt t="28796" x="6415088" y="6383338"/>
          <p14:tracePt t="28804" x="6489700" y="6357938"/>
          <p14:tracePt t="28813" x="6580188" y="6334125"/>
          <p14:tracePt t="28820" x="6611938" y="6326188"/>
          <p14:tracePt t="28828" x="6661150" y="6308725"/>
          <p14:tracePt t="28836" x="6710363" y="6308725"/>
          <p14:tracePt t="28844" x="6850063" y="6284913"/>
          <p14:tracePt t="28852" x="6899275" y="6284913"/>
          <p14:tracePt t="28860" x="6972300" y="6276975"/>
          <p14:tracePt t="28868" x="7135813" y="6276975"/>
          <p14:tracePt t="28878" x="7218363" y="6276975"/>
          <p14:tracePt t="28884" x="7292975" y="6276975"/>
          <p14:tracePt t="28893" x="7472363" y="6276975"/>
          <p14:tracePt t="28900" x="7497763" y="6284913"/>
          <p14:tracePt t="28910" x="7521575" y="6284913"/>
          <p14:tracePt t="28916" x="7554913" y="6300788"/>
          <p14:tracePt t="28924" x="7562850" y="6300788"/>
          <p14:tracePt t="28933" x="7570788" y="6300788"/>
          <p14:tracePt t="28941" x="7604125" y="6308725"/>
          <p14:tracePt t="28948" x="7612063" y="6308725"/>
          <p14:tracePt t="28956" x="7620000" y="6308725"/>
          <p14:tracePt t="28964" x="7627938" y="6308725"/>
          <p14:tracePt t="28973" x="7677150" y="6334125"/>
          <p14:tracePt t="28980" x="7685088" y="6342063"/>
          <p14:tracePt t="28988" x="7693025" y="6342063"/>
          <p14:tracePt t="28996" x="7702550" y="6350000"/>
          <p14:tracePt t="29020" x="7710488" y="6350000"/>
          <p14:tracePt t="29044" x="7718425" y="6357938"/>
          <p14:tracePt t="29052" x="7726363" y="6357938"/>
          <p14:tracePt t="29069" x="7734300" y="6357938"/>
          <p14:tracePt t="29077" x="7759700" y="6373813"/>
          <p14:tracePt t="29084" x="7767638" y="6383338"/>
          <p14:tracePt t="29093" x="7775575" y="6383338"/>
          <p14:tracePt t="29109" x="7783513" y="6383338"/>
          <p14:tracePt t="29116" x="7783513" y="6391275"/>
          <p14:tracePt t="29132" x="7791450" y="6391275"/>
          <p14:tracePt t="29141" x="7791450" y="6399213"/>
          <p14:tracePt t="29156" x="7800975" y="6407150"/>
          <p14:tracePt t="29173" x="7800975" y="6415088"/>
          <p14:tracePt t="29180" x="7800975" y="6423025"/>
          <p14:tracePt t="29205" x="7800975" y="6432550"/>
          <p14:tracePt t="29261" x="7800975" y="6440488"/>
          <p14:tracePt t="29277" x="7791450" y="6440488"/>
          <p14:tracePt t="29293" x="7791450" y="6448425"/>
          <p14:tracePt t="29301" x="7783513" y="6448425"/>
          <p14:tracePt t="29308" x="7783513" y="6456363"/>
          <p14:tracePt t="29316" x="7775575" y="6456363"/>
          <p14:tracePt t="29333" x="7767638" y="6456363"/>
          <p14:tracePt t="29340" x="7767638" y="6464300"/>
          <p14:tracePt t="29348" x="7759700" y="6464300"/>
          <p14:tracePt t="29356" x="7751763" y="6464300"/>
          <p14:tracePt t="29364" x="7751763" y="6472238"/>
          <p14:tracePt t="29373" x="7742238" y="6472238"/>
          <p14:tracePt t="29396" x="7734300" y="6472238"/>
          <p14:tracePt t="29405" x="7726363" y="6472238"/>
          <p14:tracePt t="29412" x="7726363" y="6481763"/>
          <p14:tracePt t="29420" x="7718425" y="6481763"/>
          <p14:tracePt t="29437" x="7702550" y="6481763"/>
          <p14:tracePt t="29460" x="7693025" y="6489700"/>
          <p14:tracePt t="29469" x="7685088" y="6489700"/>
          <p14:tracePt t="29484" x="7677150" y="6489700"/>
          <p14:tracePt t="29493" x="7677150" y="6497638"/>
          <p14:tracePt t="29508" x="7627938" y="6513513"/>
          <p14:tracePt t="29516" x="7620000" y="6521450"/>
          <p14:tracePt t="29533" x="7612063" y="6521450"/>
          <p14:tracePt t="29540" x="7578725" y="6538913"/>
          <p14:tracePt t="29548" x="7570788" y="6538913"/>
          <p14:tracePt t="29556" x="7562850" y="6546850"/>
          <p14:tracePt t="29565" x="7521575" y="6562725"/>
          <p14:tracePt t="29580" x="7505700" y="6562725"/>
          <p14:tracePt t="29588" x="7488238" y="6580188"/>
          <p14:tracePt t="29597" x="7472363" y="6580188"/>
          <p14:tracePt t="29612" x="7448550" y="6588125"/>
          <p14:tracePt t="29628" x="7431088" y="6588125"/>
          <p14:tracePt t="29637" x="7415213" y="6596063"/>
          <p14:tracePt t="29644" x="7399338" y="6596063"/>
          <p14:tracePt t="29652" x="7389813" y="6596063"/>
          <p14:tracePt t="29660" x="7366000" y="6604000"/>
          <p14:tracePt t="29669" x="7292975" y="6619875"/>
          <p14:tracePt t="29677" x="7283450" y="6619875"/>
          <p14:tracePt t="29684" x="7251700" y="6627813"/>
          <p14:tracePt t="29694" x="7161213" y="6637338"/>
          <p14:tracePt t="29700" x="7104063" y="6645275"/>
          <p14:tracePt t="29708" x="7078663" y="6653213"/>
          <p14:tracePt t="29716" x="7021513" y="6653213"/>
          <p14:tracePt t="29724" x="6997700" y="6653213"/>
          <p14:tracePt t="29733" x="6972300" y="6653213"/>
          <p14:tracePt t="29740" x="6915150" y="6653213"/>
          <p14:tracePt t="29748" x="6891338" y="6653213"/>
          <p14:tracePt t="29756" x="6865938" y="6653213"/>
          <p14:tracePt t="29765" x="6858000" y="6653213"/>
          <p14:tracePt t="29772" x="6784975" y="6653213"/>
          <p14:tracePt t="29780" x="6759575" y="6653213"/>
          <p14:tracePt t="29788" x="6686550" y="6645275"/>
          <p14:tracePt t="29797" x="6611938" y="6637338"/>
          <p14:tracePt t="29804" x="6580188" y="6637338"/>
          <p14:tracePt t="29812" x="6554788" y="6627813"/>
          <p14:tracePt t="29820" x="6472238" y="6619875"/>
          <p14:tracePt t="29828" x="6448425" y="6619875"/>
          <p14:tracePt t="29836" x="6423025" y="6619875"/>
          <p14:tracePt t="29844" x="6350000" y="6611938"/>
          <p14:tracePt t="29852" x="6342063" y="6611938"/>
          <p14:tracePt t="29861" x="6326188" y="6611938"/>
          <p14:tracePt t="29868" x="6243638" y="6588125"/>
          <p14:tracePt t="29877" x="6235700" y="6588125"/>
          <p14:tracePt t="29884" x="6227763" y="6580188"/>
          <p14:tracePt t="29894" x="6218238" y="6580188"/>
          <p14:tracePt t="29900" x="6202363" y="6570663"/>
          <p14:tracePt t="29909" x="6194425" y="6562725"/>
          <p14:tracePt t="29916" x="6186488" y="6562725"/>
          <p14:tracePt t="29926" x="6161088" y="6538913"/>
          <p14:tracePt t="29933" x="6153150" y="6530975"/>
          <p14:tracePt t="29943" x="6145213" y="6521450"/>
          <p14:tracePt t="29948" x="6111875" y="6505575"/>
          <p14:tracePt t="29959" x="6088063" y="6464300"/>
          <p14:tracePt t="29964" x="6072188" y="6456363"/>
          <p14:tracePt t="29976" x="6054725" y="6415088"/>
          <p14:tracePt t="29980" x="6046788" y="6415088"/>
          <p14:tracePt t="29993" x="6046788" y="6407150"/>
          <p14:tracePt t="30004" x="6046788" y="6391275"/>
          <p14:tracePt t="30012" x="6046788" y="6383338"/>
          <p14:tracePt t="30020" x="6046788" y="6373813"/>
          <p14:tracePt t="30028" x="6046788" y="6350000"/>
          <p14:tracePt t="30036" x="6046788" y="6342063"/>
          <p14:tracePt t="30045" x="6054725" y="6316663"/>
          <p14:tracePt t="30052" x="6080125" y="6267450"/>
          <p14:tracePt t="30062" x="6088063" y="6259513"/>
          <p14:tracePt t="30068" x="6088063" y="6251575"/>
          <p14:tracePt t="30077" x="6119813" y="6227763"/>
          <p14:tracePt t="30084" x="6119813" y="6218238"/>
          <p14:tracePt t="30094" x="6129338" y="6218238"/>
          <p14:tracePt t="30100" x="6137275" y="6210300"/>
          <p14:tracePt t="30110" x="6202363" y="6194425"/>
          <p14:tracePt t="30116" x="6235700" y="6178550"/>
          <p14:tracePt t="30127" x="6267450" y="6169025"/>
          <p14:tracePt t="30132" x="6464300" y="6137275"/>
          <p14:tracePt t="30143" x="6513513" y="6129338"/>
          <p14:tracePt t="30148" x="6562725" y="6129338"/>
          <p14:tracePt t="30160" x="6669088" y="6119813"/>
          <p14:tracePt t="30165" x="6710363" y="6119813"/>
          <p14:tracePt t="30177" x="6743700" y="6119813"/>
          <p14:tracePt t="30180" x="6842125" y="6111875"/>
          <p14:tracePt t="30193" x="6865938" y="6111875"/>
          <p14:tracePt t="30196" x="6899275" y="6111875"/>
          <p14:tracePt t="30210" x="6989763" y="6119813"/>
          <p14:tracePt t="30212" x="7078663" y="6129338"/>
          <p14:tracePt t="30227" x="7127875" y="6137275"/>
          <p14:tracePt t="30229" x="7177088" y="6145213"/>
          <p14:tracePt t="30244" x="7358063" y="6161088"/>
          <p14:tracePt t="30245" x="7448550" y="6169025"/>
          <p14:tracePt t="30260" x="7529513" y="6178550"/>
          <p14:tracePt t="30262" x="7726363" y="6202363"/>
          <p14:tracePt t="30277" x="7874000" y="6210300"/>
          <p14:tracePt t="30278" x="7923213" y="6218238"/>
          <p14:tracePt t="30284" x="8021638" y="6227763"/>
          <p14:tracePt t="30293" x="8029575" y="6227763"/>
          <p14:tracePt t="30301" x="8037513" y="6235700"/>
          <p14:tracePt t="30310" x="8078788" y="6235700"/>
          <p14:tracePt t="30324" x="8112125" y="6251575"/>
          <p14:tracePt t="30333" x="8120063" y="6251575"/>
          <p14:tracePt t="30340" x="8169275" y="6259513"/>
          <p14:tracePt t="30348" x="8193088" y="6267450"/>
          <p14:tracePt t="30356" x="8201025" y="6276975"/>
          <p14:tracePt t="30365" x="8275638" y="6300788"/>
          <p14:tracePt t="30380" x="8291513" y="6308725"/>
          <p14:tracePt t="30388" x="8299450" y="6308725"/>
          <p14:tracePt t="30404" x="8308975" y="6308725"/>
          <p14:tracePt t="30412" x="8308975" y="6316663"/>
          <p14:tracePt t="30420" x="8316913" y="6316663"/>
          <p14:tracePt t="30436" x="8316913" y="6326188"/>
          <p14:tracePt t="30452" x="8324850" y="6334125"/>
          <p14:tracePt t="30468" x="8324850" y="6342063"/>
          <p14:tracePt t="30493" x="8316913" y="6373813"/>
          <p14:tracePt t="30500" x="8316913" y="6383338"/>
          <p14:tracePt t="30508" x="8308975" y="6391275"/>
          <p14:tracePt t="30516" x="8299450" y="6415088"/>
          <p14:tracePt t="30525" x="8291513" y="6423025"/>
          <p14:tracePt t="30532" x="8291513" y="6432550"/>
          <p14:tracePt t="30540" x="8259763" y="6456363"/>
          <p14:tracePt t="30548" x="8250238" y="6464300"/>
          <p14:tracePt t="30556" x="8242300" y="6472238"/>
          <p14:tracePt t="30565" x="8234363" y="6472238"/>
          <p14:tracePt t="30572" x="8193088" y="6497638"/>
          <p14:tracePt t="30580" x="8161338" y="6505575"/>
          <p14:tracePt t="30588" x="8161338" y="6513513"/>
          <p14:tracePt t="30597" x="8120063" y="6530975"/>
          <p14:tracePt t="30604" x="8112125" y="6530975"/>
          <p14:tracePt t="30612" x="8104188" y="6530975"/>
          <p14:tracePt t="30620" x="8029575" y="6546850"/>
          <p14:tracePt t="30628" x="7996238" y="6546850"/>
          <p14:tracePt t="30636" x="7964488" y="6554788"/>
          <p14:tracePt t="30644" x="7850188" y="6580188"/>
          <p14:tracePt t="30652" x="7816850" y="6580188"/>
          <p14:tracePt t="30662" x="7767638" y="6588125"/>
          <p14:tracePt t="30668" x="7661275" y="6596063"/>
          <p14:tracePt t="30677" x="7620000" y="6604000"/>
          <p14:tracePt t="30684" x="7513638" y="6611938"/>
          <p14:tracePt t="30693" x="7488238" y="6611938"/>
          <p14:tracePt t="30700" x="7431088" y="6619875"/>
          <p14:tracePt t="30710" x="7415213" y="6619875"/>
          <p14:tracePt t="30725" x="7381875" y="6619875"/>
          <p14:tracePt t="30732" x="7373938" y="6619875"/>
          <p14:tracePt t="30748" x="7358063" y="6619875"/>
          <p14:tracePt t="30764" x="7350125" y="6619875"/>
          <p14:tracePt t="30772" x="7324725" y="6619875"/>
          <p14:tracePt t="30804" x="7308850" y="6619875"/>
          <p14:tracePt t="30828" x="7300913" y="6619875"/>
          <p14:tracePt t="30853" x="7283450" y="6619875"/>
          <p14:tracePt t="30868" x="7275513" y="6619875"/>
          <p14:tracePt t="30877" x="7275513" y="6611938"/>
          <p14:tracePt t="30893" x="7267575" y="6611938"/>
          <p14:tracePt t="30908" x="7243763" y="6611938"/>
          <p14:tracePt t="30916" x="7234238" y="6611938"/>
          <p14:tracePt t="30933" x="7210425" y="6596063"/>
          <p14:tracePt t="30940" x="7153275" y="6588125"/>
          <p14:tracePt t="30948" x="7127875" y="6588125"/>
          <p14:tracePt t="30956" x="7038975" y="6562725"/>
          <p14:tracePt t="30964" x="7005638" y="6562725"/>
          <p14:tracePt t="30972" x="6972300" y="6562725"/>
          <p14:tracePt t="30980" x="6873875" y="6538913"/>
          <p14:tracePt t="30989" x="6842125" y="6521450"/>
          <p14:tracePt t="30996" x="6792913" y="6513513"/>
          <p14:tracePt t="31004" x="6694488" y="6481763"/>
          <p14:tracePt t="31012" x="6645275" y="6472238"/>
          <p14:tracePt t="31021" x="6611938" y="6456363"/>
          <p14:tracePt t="31028" x="6538913" y="6440488"/>
          <p14:tracePt t="31036" x="6472238" y="6423025"/>
          <p14:tracePt t="31045" x="6472238" y="6415088"/>
          <p14:tracePt t="31053" x="6456363" y="6415088"/>
          <p14:tracePt t="31061" x="6448425" y="6407150"/>
          <p14:tracePt t="31076" x="6440488" y="6407150"/>
          <p14:tracePt t="31100" x="6440488" y="6399213"/>
          <p14:tracePt t="31164" x="6440488" y="6391275"/>
          <p14:tracePt t="31204" x="6440488" y="6383338"/>
          <p14:tracePt t="31372" x="6448425" y="6383338"/>
          <p14:tracePt t="31388" x="6448425" y="6373813"/>
          <p14:tracePt t="31413" x="6464300" y="6373813"/>
          <p14:tracePt t="31428" x="6464300" y="6365875"/>
          <p14:tracePt t="31445" x="6472238" y="6365875"/>
          <p14:tracePt t="31477" x="6481763" y="6365875"/>
          <p14:tracePt t="31517" x="6489700" y="6365875"/>
          <p14:tracePt t="31573" x="6497638" y="6365875"/>
          <p14:tracePt t="31580" x="6505575" y="6365875"/>
          <p14:tracePt t="31596" x="6530975" y="6365875"/>
          <p14:tracePt t="31605" x="6538913" y="6365875"/>
          <p14:tracePt t="31612" x="6554788" y="6365875"/>
          <p14:tracePt t="31620" x="6604000" y="6365875"/>
          <p14:tracePt t="31628" x="6611938" y="6365875"/>
          <p14:tracePt t="31636" x="6619875" y="6365875"/>
          <p14:tracePt t="31645" x="6627813" y="6365875"/>
          <p14:tracePt t="31652" x="6637338" y="6365875"/>
          <p14:tracePt t="31661" x="6645275" y="6365875"/>
          <p14:tracePt t="31678" x="6653213" y="6365875"/>
          <p14:tracePt t="31700" x="6661150" y="6365875"/>
          <p14:tracePt t="31724" x="6669088" y="6365875"/>
          <p14:tracePt t="31732" x="6677025" y="6365875"/>
          <p14:tracePt t="31748" x="6702425" y="6357938"/>
          <p14:tracePt t="31764" x="6710363" y="6357938"/>
          <p14:tracePt t="31773" x="6726238" y="6350000"/>
          <p14:tracePt t="31780" x="6735763" y="6350000"/>
          <p14:tracePt t="31796" x="6743700" y="6350000"/>
          <p14:tracePt t="31805" x="6751638" y="6342063"/>
          <p14:tracePt t="31812" x="6759575" y="6342063"/>
          <p14:tracePt t="31828" x="6784975" y="6342063"/>
          <p14:tracePt t="31837" x="6834188" y="6334125"/>
          <p14:tracePt t="31845" x="6842125" y="6334125"/>
          <p14:tracePt t="31852" x="6881813" y="6334125"/>
          <p14:tracePt t="31861" x="6891338" y="6334125"/>
          <p14:tracePt t="31869" x="6899275" y="6334125"/>
          <p14:tracePt t="31876" x="6956425" y="6334125"/>
          <p14:tracePt t="31884" x="6980238" y="6334125"/>
          <p14:tracePt t="31892" x="6989763" y="6334125"/>
          <p14:tracePt t="31901" x="7062788" y="6334125"/>
          <p14:tracePt t="31908" x="7070725" y="6334125"/>
          <p14:tracePt t="31916" x="7078663" y="6334125"/>
          <p14:tracePt t="31924" x="7088188" y="6334125"/>
          <p14:tracePt t="31933" x="7096125" y="6334125"/>
          <p14:tracePt t="31948" x="7104063" y="6334125"/>
          <p14:tracePt t="31956" x="7104063" y="6342063"/>
          <p14:tracePt t="31980" x="7112000" y="6342063"/>
          <p14:tracePt t="32020" x="7112000" y="6350000"/>
          <p14:tracePt t="32052" x="7112000" y="6357938"/>
          <p14:tracePt t="32116" x="7112000" y="6365875"/>
          <p14:tracePt t="32124" x="7104063" y="6365875"/>
          <p14:tracePt t="32132" x="7104063" y="6373813"/>
          <p14:tracePt t="32165" x="7104063" y="6383338"/>
          <p14:tracePt t="32205" x="7104063" y="6391275"/>
          <p14:tracePt t="32228" x="7104063" y="6399213"/>
          <p14:tracePt t="32236" x="7112000" y="6399213"/>
          <p14:tracePt t="32252" x="7112000" y="6407150"/>
          <p14:tracePt t="32276" x="7112000" y="6415088"/>
          <p14:tracePt t="32301" x="7112000" y="6423025"/>
          <p14:tracePt t="32324" x="7112000" y="6432550"/>
          <p14:tracePt t="32333" x="7104063" y="6432550"/>
          <p14:tracePt t="32340" x="7104063" y="6440488"/>
          <p14:tracePt t="32348" x="7096125" y="6440488"/>
          <p14:tracePt t="32356" x="7096125" y="6448425"/>
          <p14:tracePt t="32364" x="7088188" y="6456363"/>
          <p14:tracePt t="32372" x="7070725" y="6456363"/>
          <p14:tracePt t="32380" x="7062788" y="6464300"/>
          <p14:tracePt t="32388" x="7029450" y="6481763"/>
          <p14:tracePt t="32397" x="7013575" y="6489700"/>
          <p14:tracePt t="32404" x="6989763" y="6497638"/>
          <p14:tracePt t="32412" x="6972300" y="6513513"/>
          <p14:tracePt t="32420" x="6907213" y="6538913"/>
          <p14:tracePt t="32429" x="6881813" y="6538913"/>
          <p14:tracePt t="32436" x="6858000" y="6546850"/>
          <p14:tracePt t="32445" x="6800850" y="6554788"/>
          <p14:tracePt t="32452" x="6775450" y="6562725"/>
          <p14:tracePt t="32462" x="6694488" y="6580188"/>
          <p14:tracePt t="32468" x="6619875" y="6588125"/>
          <p14:tracePt t="32476" x="6596063" y="6596063"/>
          <p14:tracePt t="32484" x="6570663" y="6596063"/>
          <p14:tracePt t="32492" x="6505575" y="6611938"/>
          <p14:tracePt t="32501" x="6489700" y="6611938"/>
          <p14:tracePt t="32508" x="6464300" y="6611938"/>
          <p14:tracePt t="32516" x="6456363" y="6611938"/>
          <p14:tracePt t="32524" x="6399213" y="6611938"/>
          <p14:tracePt t="32533" x="6383338" y="6611938"/>
          <p14:tracePt t="32540" x="6373813" y="6611938"/>
          <p14:tracePt t="32548" x="6326188" y="6604000"/>
          <p14:tracePt t="32556" x="6316663" y="6604000"/>
          <p14:tracePt t="32564" x="6284913" y="6596063"/>
          <p14:tracePt t="32572" x="6276975" y="6596063"/>
          <p14:tracePt t="32580" x="6267450" y="6588125"/>
          <p14:tracePt t="32620" x="6267450" y="6580188"/>
          <p14:tracePt t="32629" x="6259513" y="6570663"/>
          <p14:tracePt t="32645" x="6259513" y="6562725"/>
          <p14:tracePt t="32652" x="6259513" y="6505575"/>
          <p14:tracePt t="32662" x="6259513" y="6497638"/>
          <p14:tracePt t="32668" x="6267450" y="6497638"/>
          <p14:tracePt t="32676" x="6284913" y="6464300"/>
          <p14:tracePt t="32684" x="6292850" y="6456363"/>
          <p14:tracePt t="32693" x="6308725" y="6440488"/>
          <p14:tracePt t="32700" x="6357938" y="6407150"/>
          <p14:tracePt t="32708" x="6365875" y="6399213"/>
          <p14:tracePt t="32716" x="6373813" y="6399213"/>
          <p14:tracePt t="32725" x="6399213" y="6373813"/>
          <p14:tracePt t="32732" x="6432550" y="6357938"/>
          <p14:tracePt t="32740" x="6432550" y="6350000"/>
          <p14:tracePt t="32748" x="6448425" y="6342063"/>
          <p14:tracePt t="32757" x="6481763" y="6326188"/>
          <p14:tracePt t="32764" x="6505575" y="6316663"/>
          <p14:tracePt t="32772" x="6538913" y="6300788"/>
          <p14:tracePt t="32780" x="6669088" y="6267450"/>
          <p14:tracePt t="32788" x="6743700" y="6251575"/>
          <p14:tracePt t="32797" x="6834188" y="6243638"/>
          <p14:tracePt t="32804" x="7013575" y="6218238"/>
          <p14:tracePt t="32812" x="7070725" y="6210300"/>
          <p14:tracePt t="32820" x="7185025" y="6202363"/>
          <p14:tracePt t="32829" x="7243763" y="6202363"/>
          <p14:tracePt t="32836" x="7267575" y="6202363"/>
          <p14:tracePt t="32845" x="7292975" y="6202363"/>
          <p14:tracePt t="32852" x="7316788" y="6210300"/>
          <p14:tracePt t="32862" x="7381875" y="6218238"/>
          <p14:tracePt t="32868" x="7399338" y="6218238"/>
          <p14:tracePt t="32877" x="7423150" y="6227763"/>
          <p14:tracePt t="32884" x="7448550" y="6235700"/>
          <p14:tracePt t="32900" x="7456488" y="6243638"/>
          <p14:tracePt t="32910" x="7562850" y="6292850"/>
          <p14:tracePt t="32916" x="7578725" y="6300788"/>
          <p14:tracePt t="32927" x="7604125" y="6300788"/>
          <p14:tracePt t="32933" x="7693025" y="6342063"/>
          <p14:tracePt t="32944" x="7718425" y="6350000"/>
          <p14:tracePt t="32948" x="7726363" y="6357938"/>
          <p14:tracePt t="32960" x="7726363" y="6365875"/>
          <p14:tracePt t="32964" x="7751763" y="6391275"/>
          <p14:tracePt t="32978" x="7759700" y="6399213"/>
          <p14:tracePt t="32989" x="7816850" y="6464300"/>
          <p14:tracePt t="32996" x="7824788" y="6481763"/>
          <p14:tracePt t="33012" x="7840663" y="6505575"/>
          <p14:tracePt t="33028" x="7840663" y="6513513"/>
          <p14:tracePt t="33036" x="7840663" y="6521450"/>
          <p14:tracePt t="33053" x="7840663" y="6530975"/>
          <p14:tracePt t="33062" x="7824788" y="6554788"/>
          <p14:tracePt t="33068" x="7816850" y="6562725"/>
          <p14:tracePt t="33076" x="7783513" y="6580188"/>
          <p14:tracePt t="33085" x="7775575" y="6588125"/>
          <p14:tracePt t="33092" x="7726363" y="6611938"/>
          <p14:tracePt t="33100" x="7702550" y="6619875"/>
          <p14:tracePt t="33108" x="7685088" y="6627813"/>
          <p14:tracePt t="33116" x="7596188" y="6637338"/>
          <p14:tracePt t="33125" x="7570788" y="6637338"/>
          <p14:tracePt t="33132" x="7546975" y="6645275"/>
          <p14:tracePt t="33140" x="7464425" y="6653213"/>
          <p14:tracePt t="33148" x="7431088" y="6653213"/>
          <p14:tracePt t="33157" x="7389813" y="6653213"/>
          <p14:tracePt t="33164" x="7202488" y="6653213"/>
          <p14:tracePt t="33172" x="7161213" y="6653213"/>
          <p14:tracePt t="33180" x="7112000" y="6653213"/>
          <p14:tracePt t="33189" x="7070725" y="6653213"/>
          <p14:tracePt t="33196" x="6972300" y="6653213"/>
          <p14:tracePt t="33204" x="6931025" y="6645275"/>
          <p14:tracePt t="33212" x="6923088" y="6645275"/>
          <p14:tracePt t="33221" x="6865938" y="6627813"/>
          <p14:tracePt t="33228" x="6858000" y="6627813"/>
          <p14:tracePt t="33236" x="6850063" y="6627813"/>
          <p14:tracePt t="33245" x="6834188" y="6619875"/>
          <p14:tracePt t="33253" x="6824663" y="6619875"/>
          <p14:tracePt t="33261" x="6824663" y="6611938"/>
          <p14:tracePt t="33268" x="6816725" y="6611938"/>
          <p14:tracePt t="33285" x="6808788" y="6611938"/>
          <p14:tracePt t="33300" x="6784975" y="6596063"/>
          <p14:tracePt t="33317" x="6775450" y="6588125"/>
          <p14:tracePt t="33327" x="6767513" y="6580188"/>
          <p14:tracePt t="33332" x="6767513" y="6562725"/>
          <p14:tracePt t="33356" x="6775450" y="6562725"/>
          <p14:tracePt t="33381" x="6784975" y="6562725"/>
          <p14:tracePt t="36551" x="6784975" y="6554788"/>
          <p14:tracePt t="36567" x="6792913" y="6530975"/>
          <p14:tracePt t="36572" x="6800850" y="6530975"/>
          <p14:tracePt t="36580" x="6800850" y="6521450"/>
          <p14:tracePt t="36589" x="6808788" y="6497638"/>
          <p14:tracePt t="36604" x="6816725" y="6489700"/>
          <p14:tracePt t="36613" x="6816725" y="6481763"/>
          <p14:tracePt t="36621" x="6842125" y="6456363"/>
          <p14:tracePt t="36629" x="6858000" y="6423025"/>
          <p14:tracePt t="36636" x="6858000" y="6415088"/>
          <p14:tracePt t="36644" x="6891338" y="6383338"/>
          <p14:tracePt t="36653" x="6899275" y="6373813"/>
          <p14:tracePt t="36668" x="6940550" y="6342063"/>
          <p14:tracePt t="36676" x="6948488" y="6334125"/>
          <p14:tracePt t="36685" x="6964363" y="6316663"/>
          <p14:tracePt t="36692" x="7038975" y="6276975"/>
          <p14:tracePt t="36700" x="7070725" y="6267450"/>
          <p14:tracePt t="36708" x="7096125" y="6251575"/>
          <p14:tracePt t="36717" x="7251700" y="6178550"/>
          <p14:tracePt t="36724" x="7267575" y="6178550"/>
          <p14:tracePt t="36732" x="7275513" y="6169025"/>
          <p14:tracePt t="36740" x="7283450" y="6161088"/>
          <p14:tracePt t="36749" x="7308850" y="6161088"/>
          <p14:tracePt t="36756" x="7316788" y="6161088"/>
          <p14:tracePt t="36764" x="7316788" y="6153150"/>
          <p14:tracePt t="36772" x="7332663" y="6153150"/>
          <p14:tracePt t="36789" x="7342188" y="6153150"/>
          <p14:tracePt t="36796" x="7399338" y="6153150"/>
          <p14:tracePt t="36804" x="7423150" y="6153150"/>
          <p14:tracePt t="36814" x="7439025" y="6153150"/>
          <p14:tracePt t="36820" x="7497763" y="6145213"/>
          <p14:tracePt t="36829" x="7521575" y="6145213"/>
          <p14:tracePt t="36836" x="7529513" y="6137275"/>
          <p14:tracePt t="36844" x="7537450" y="6137275"/>
          <p14:tracePt t="36853" x="7586663" y="6119813"/>
          <p14:tracePt t="36863" x="7604125" y="6119813"/>
          <p14:tracePt t="36868" x="7612063" y="6119813"/>
          <p14:tracePt t="36876" x="7669213" y="6111875"/>
          <p14:tracePt t="36885" x="7718425" y="6096000"/>
          <p14:tracePt t="36892" x="7734300" y="6096000"/>
          <p14:tracePt t="36900" x="7775575" y="6080125"/>
          <p14:tracePt t="36908" x="7791450" y="6080125"/>
          <p14:tracePt t="36917" x="7800975" y="6080125"/>
          <p14:tracePt t="36924" x="7874000" y="6062663"/>
          <p14:tracePt t="36933" x="7897813" y="6062663"/>
          <p14:tracePt t="36940" x="7947025" y="6046788"/>
          <p14:tracePt t="36949" x="8078788" y="6022975"/>
          <p14:tracePt t="36956" x="8128000" y="6005513"/>
          <p14:tracePt t="36964" x="8185150" y="5989638"/>
          <p14:tracePt t="36972" x="8324850" y="5973763"/>
          <p14:tracePt t="36980" x="8431213" y="5948363"/>
          <p14:tracePt t="36988" x="8464550" y="5940425"/>
          <p14:tracePt t="36996" x="8504238" y="5940425"/>
          <p14:tracePt t="37004" x="8570913" y="5924550"/>
          <p14:tracePt t="37013" x="8594725" y="5924550"/>
          <p14:tracePt t="37020" x="8620125" y="5924550"/>
          <p14:tracePt t="37029" x="8693150" y="5915025"/>
          <p14:tracePt t="37036" x="8718550" y="5915025"/>
          <p14:tracePt t="37045" x="8750300" y="5915025"/>
          <p14:tracePt t="37052" x="8897938" y="5899150"/>
          <p14:tracePt t="37062" x="8931275" y="5899150"/>
          <p14:tracePt t="37068" x="8947150" y="5891213"/>
          <p14:tracePt t="37079" x="8955088" y="5891213"/>
          <p14:tracePt t="37084" x="8988425" y="5875338"/>
          <p14:tracePt t="37095" x="8996363" y="5875338"/>
          <p14:tracePt t="37100" x="9004300" y="5875338"/>
          <p14:tracePt t="37116" x="9012238" y="5875338"/>
          <p14:tracePt t="37132" x="9021763" y="5875338"/>
          <p14:tracePt t="37172" x="9029700" y="5875338"/>
          <p14:tracePt t="37188" x="9070975" y="5875338"/>
          <p14:tracePt t="37196" x="9078913" y="5875338"/>
          <p14:tracePt t="37204" x="9086850" y="5875338"/>
          <p14:tracePt t="37214" x="9151938" y="5875338"/>
          <p14:tracePt t="37220" x="9159875" y="5875338"/>
          <p14:tracePt t="37229" x="9193213" y="5875338"/>
          <p14:tracePt t="37236" x="9217025" y="5875338"/>
          <p14:tracePt t="37245" x="9234488" y="5875338"/>
          <p14:tracePt t="37252" x="9242425" y="5875338"/>
          <p14:tracePt t="37260" x="9315450" y="5865813"/>
          <p14:tracePt t="37268" x="9348788" y="5865813"/>
          <p14:tracePt t="37277" x="9374188" y="5857875"/>
          <p14:tracePt t="37284" x="9447213" y="5849938"/>
          <p14:tracePt t="37292" x="9471025" y="5849938"/>
          <p14:tracePt t="37300" x="9480550" y="5849938"/>
          <p14:tracePt t="37309" x="9488488" y="5849938"/>
          <p14:tracePt t="37316" x="9496425" y="5849938"/>
          <p14:tracePt t="37629" x="9504363" y="5849938"/>
          <p14:tracePt t="37644" x="9529763" y="5849938"/>
          <p14:tracePt t="37652" x="9537700" y="5849938"/>
          <p14:tracePt t="37660" x="9545638" y="5849938"/>
          <p14:tracePt t="37669" x="9610725" y="5849938"/>
          <p14:tracePt t="37676" x="9618663" y="5849938"/>
          <p14:tracePt t="37684" x="9636125" y="5849938"/>
          <p14:tracePt t="37692" x="9652000" y="5849938"/>
          <p14:tracePt t="38764" x="9644063" y="5849938"/>
          <p14:tracePt t="38772" x="9644063" y="5857875"/>
          <p14:tracePt t="39124" x="9636125" y="5857875"/>
          <p14:tracePt t="39148" x="9636125" y="5865813"/>
          <p14:tracePt t="39156" x="9628188" y="5865813"/>
          <p14:tracePt t="39925" x="9618663" y="5865813"/>
          <p14:tracePt t="40997" x="9610725" y="5865813"/>
          <p14:tracePt t="41004" x="9610725" y="5875338"/>
          <p14:tracePt t="41012" x="9602788" y="5875338"/>
          <p14:tracePt t="41021" x="9594850" y="5875338"/>
          <p14:tracePt t="41036" x="9578975" y="5875338"/>
          <p14:tracePt t="41053" x="9569450" y="5883275"/>
          <p14:tracePt t="41068" x="9561513" y="5883275"/>
          <p14:tracePt t="41092" x="9553575" y="5883275"/>
          <p14:tracePt t="41117" x="9545638" y="5883275"/>
          <p14:tracePt t="41124" x="9545638" y="5875338"/>
          <p14:tracePt t="41149" x="9537700" y="5875338"/>
          <p14:tracePt t="41165" x="9529763" y="5875338"/>
          <p14:tracePt t="41182" x="9529763" y="5865813"/>
          <p14:tracePt t="41188" x="9520238" y="5865813"/>
          <p14:tracePt t="41212" x="9512300" y="5857875"/>
          <p14:tracePt t="41228" x="9512300" y="5849938"/>
          <p14:tracePt t="41236" x="9512300" y="5842000"/>
          <p14:tracePt t="41253" x="9520238" y="5834063"/>
          <p14:tracePt t="41260" x="9529763" y="5834063"/>
          <p14:tracePt t="41268" x="9578975" y="5800725"/>
          <p14:tracePt t="41276" x="9610725" y="5784850"/>
          <p14:tracePt t="41285" x="9675813" y="5768975"/>
          <p14:tracePt t="41292" x="9840913" y="5719763"/>
          <p14:tracePt t="41300" x="9939338" y="5686425"/>
          <p14:tracePt t="41308" x="10012363" y="5661025"/>
          <p14:tracePt t="41316" x="10201275" y="5611813"/>
          <p14:tracePt t="41324" x="10340975" y="5588000"/>
          <p14:tracePt t="41340" x="10390188" y="5588000"/>
          <p14:tracePt t="41348" x="10528300" y="5572125"/>
          <p14:tracePt t="41356" x="10545763" y="5572125"/>
          <p14:tracePt t="41364" x="10569575" y="5572125"/>
          <p14:tracePt t="41372" x="10634663" y="5572125"/>
          <p14:tracePt t="41382" x="10644188" y="5572125"/>
          <p14:tracePt t="41388" x="10652125" y="5580063"/>
          <p14:tracePt t="41396" x="10691813" y="5588000"/>
          <p14:tracePt t="41404" x="10701338" y="5588000"/>
          <p14:tracePt t="41414" x="10709275" y="5588000"/>
          <p14:tracePt t="41420" x="10733088" y="5603875"/>
          <p14:tracePt t="41428" x="10741025" y="5603875"/>
          <p14:tracePt t="41436" x="10750550" y="5603875"/>
          <p14:tracePt t="41445" x="10758488" y="5611813"/>
          <p14:tracePt t="41485" x="10758488" y="5621338"/>
          <p14:tracePt t="41517" x="10758488" y="5629275"/>
          <p14:tracePt t="41532" x="10758488" y="5637213"/>
          <p14:tracePt t="41548" x="10758488" y="5661025"/>
          <p14:tracePt t="41564" x="10758488" y="5670550"/>
          <p14:tracePt t="41581" x="10758488" y="5686425"/>
          <p14:tracePt t="41597" x="10758488" y="5694363"/>
          <p14:tracePt t="41604" x="10741025" y="5719763"/>
          <p14:tracePt t="41628" x="10741025" y="5727700"/>
          <p14:tracePt t="41652" x="10733088" y="5735638"/>
          <p14:tracePt t="41797" x="10741025" y="5735638"/>
          <p14:tracePt t="41812" x="10750550" y="5735638"/>
          <p14:tracePt t="41828" x="10774363" y="5735638"/>
          <p14:tracePt t="41837" x="10782300" y="5735638"/>
          <p14:tracePt t="41852" x="10790238" y="5735638"/>
          <p14:tracePt t="41876" x="10799763" y="5735638"/>
          <p14:tracePt t="41884" x="10823575" y="5735638"/>
          <p14:tracePt t="41908" x="10831513" y="5735638"/>
          <p14:tracePt t="41924" x="10839450" y="5735638"/>
          <p14:tracePt t="41933" x="10839450" y="5743575"/>
          <p14:tracePt t="41940" x="10848975" y="5743575"/>
          <p14:tracePt t="41956" x="10856913" y="5743575"/>
          <p14:tracePt t="41965" x="10856913" y="5751513"/>
          <p14:tracePt t="41988" x="10856913" y="5759450"/>
          <p14:tracePt t="42012" x="10856913" y="5768975"/>
          <p14:tracePt t="42029" x="10848975" y="5768975"/>
          <p14:tracePt t="42036" x="10831513" y="5784850"/>
          <p14:tracePt t="42044" x="10831513" y="5792788"/>
          <p14:tracePt t="42052" x="10815638" y="5800725"/>
          <p14:tracePt t="42068" x="10807700" y="5800725"/>
          <p14:tracePt t="42076" x="10807700" y="5808663"/>
          <p14:tracePt t="42092" x="10790238" y="5808663"/>
          <p14:tracePt t="42108" x="10774363" y="5818188"/>
          <p14:tracePt t="42116" x="10717213" y="5826125"/>
          <p14:tracePt t="42124" x="10691813" y="5834063"/>
          <p14:tracePt t="42132" x="10668000" y="5834063"/>
          <p14:tracePt t="42140" x="10520363" y="5857875"/>
          <p14:tracePt t="42148" x="10504488" y="5865813"/>
          <p14:tracePt t="42156" x="10479088" y="5865813"/>
          <p14:tracePt t="42165" x="10414000" y="5875338"/>
          <p14:tracePt t="42172" x="10406063" y="5875338"/>
          <p14:tracePt t="42181" x="10398125" y="5875338"/>
          <p14:tracePt t="42245" x="10398125" y="5865813"/>
          <p14:tracePt t="42261" x="10406063" y="5857875"/>
          <p14:tracePt t="42268" x="10429875" y="5857875"/>
          <p14:tracePt t="42276" x="10429875" y="5849938"/>
          <p14:tracePt t="42284" x="10447338" y="5849938"/>
          <p14:tracePt t="42293" x="10487025" y="5834063"/>
          <p14:tracePt t="42300" x="10504488" y="5834063"/>
          <p14:tracePt t="42316" x="10545763" y="5834063"/>
          <p14:tracePt t="42332" x="10553700" y="5834063"/>
          <p14:tracePt t="42340" x="10561638" y="5834063"/>
          <p14:tracePt t="42348" x="10569575" y="5834063"/>
          <p14:tracePt t="42357" x="10569575" y="5842000"/>
          <p14:tracePt t="42364" x="10577513" y="5842000"/>
          <p14:tracePt t="42381" x="10585450" y="5842000"/>
          <p14:tracePt t="42388" x="10585450" y="5849938"/>
          <p14:tracePt t="42404" x="10594975" y="5849938"/>
          <p14:tracePt t="42412" x="10594975" y="5857875"/>
          <p14:tracePt t="42420" x="10610850" y="5865813"/>
          <p14:tracePt t="42444" x="10618788" y="5865813"/>
          <p14:tracePt t="42452" x="10618788" y="5875338"/>
          <p14:tracePt t="42461" x="10626725" y="5875338"/>
          <p14:tracePt t="42493" x="10634663" y="5875338"/>
          <p14:tracePt t="42516" x="10644188" y="5875338"/>
          <p14:tracePt t="42525" x="10652125" y="5875338"/>
          <p14:tracePt t="42532" x="10660063" y="5875338"/>
          <p14:tracePt t="42540" x="10668000" y="5875338"/>
          <p14:tracePt t="42548" x="10691813" y="5865813"/>
          <p14:tracePt t="42565" x="10701338" y="5865813"/>
          <p14:tracePt t="42572" x="10709275" y="5865813"/>
          <p14:tracePt t="42581" x="10750550" y="5857875"/>
          <p14:tracePt t="42589" x="10823575" y="5849938"/>
          <p14:tracePt t="42596" x="10839450" y="5849938"/>
          <p14:tracePt t="42604" x="10914063" y="5842000"/>
          <p14:tracePt t="42612" x="10929938" y="5834063"/>
          <p14:tracePt t="42621" x="10937875" y="5834063"/>
          <p14:tracePt t="42628" x="10945813" y="5834063"/>
          <p14:tracePt t="42636" x="10955338" y="5834063"/>
          <p14:tracePt t="42805" x="10955338" y="5842000"/>
          <p14:tracePt t="42853" x="10945813" y="5849938"/>
          <p14:tracePt t="42869" x="10945813" y="5857875"/>
          <p14:tracePt t="42876" x="10937875" y="5857875"/>
          <p14:tracePt t="42892" x="10929938" y="5857875"/>
          <p14:tracePt t="42901" x="10929938" y="5865813"/>
          <p14:tracePt t="42916" x="10922000" y="5875338"/>
          <p14:tracePt t="42933" x="10914063" y="5883275"/>
          <p14:tracePt t="42956" x="10906125" y="5883275"/>
          <p14:tracePt t="42972" x="10906125" y="5891213"/>
          <p14:tracePt t="42981" x="10898188" y="5891213"/>
          <p14:tracePt t="42988" x="10888663" y="5891213"/>
          <p14:tracePt t="42998" x="10880725" y="5891213"/>
          <p14:tracePt t="43004" x="10872788" y="5891213"/>
          <p14:tracePt t="43012" x="10848975" y="5891213"/>
          <p14:tracePt t="43029" x="10839450" y="5891213"/>
          <p14:tracePt t="43036" x="10799763" y="5891213"/>
          <p14:tracePt t="43044" x="10774363" y="5891213"/>
          <p14:tracePt t="43052" x="10701338" y="5891213"/>
          <p14:tracePt t="43060" x="10618788" y="5899150"/>
          <p14:tracePt t="43069" x="10594975" y="5907088"/>
          <p14:tracePt t="43076" x="10561638" y="5907088"/>
          <p14:tracePt t="43084" x="10553700" y="5915025"/>
          <p14:tracePt t="43092" x="10463213" y="5924550"/>
          <p14:tracePt t="43101" x="10437813" y="5924550"/>
          <p14:tracePt t="43108" x="10421938" y="5924550"/>
          <p14:tracePt t="43116" x="10348913" y="5940425"/>
          <p14:tracePt t="43124" x="10323513" y="5940425"/>
          <p14:tracePt t="43132" x="10299700" y="5940425"/>
          <p14:tracePt t="43140" x="10193338" y="5924550"/>
          <p14:tracePt t="43148" x="10152063" y="5915025"/>
          <p14:tracePt t="43156" x="10118725" y="5915025"/>
          <p14:tracePt t="43166" x="10061575" y="5883275"/>
          <p14:tracePt t="43172" x="10037763" y="5875338"/>
          <p14:tracePt t="43181" x="10020300" y="5875338"/>
          <p14:tracePt t="43188" x="10020300" y="5865813"/>
          <p14:tracePt t="43198" x="10012363" y="5865813"/>
          <p14:tracePt t="43204" x="10012363" y="5857875"/>
          <p14:tracePt t="43220" x="10012363" y="5849938"/>
          <p14:tracePt t="43244" x="10012363" y="5842000"/>
          <p14:tracePt t="43268" x="10045700" y="5818188"/>
          <p14:tracePt t="43276" x="10069513" y="5818188"/>
          <p14:tracePt t="43284" x="10102850" y="5808663"/>
          <p14:tracePt t="43293" x="10201275" y="5792788"/>
          <p14:tracePt t="43300" x="10258425" y="5792788"/>
          <p14:tracePt t="43308" x="10323513" y="5784850"/>
          <p14:tracePt t="43316" x="10479088" y="5759450"/>
          <p14:tracePt t="43325" x="10610850" y="5751513"/>
          <p14:tracePt t="43332" x="10675938" y="5743575"/>
          <p14:tracePt t="43340" x="10725150" y="5743575"/>
          <p14:tracePt t="43348" x="10807700" y="5743575"/>
          <p14:tracePt t="43357" x="10831513" y="5743575"/>
          <p14:tracePt t="43365" x="10839450" y="5743575"/>
          <p14:tracePt t="43372" x="10880725" y="5759450"/>
          <p14:tracePt t="43381" x="10888663" y="5759450"/>
          <p14:tracePt t="43396" x="10955338" y="5792788"/>
          <p14:tracePt t="43404" x="10971213" y="5800725"/>
          <p14:tracePt t="43412" x="10971213" y="5808663"/>
          <p14:tracePt t="43420" x="10987088" y="5818188"/>
          <p14:tracePt t="43429" x="11036300" y="5849938"/>
          <p14:tracePt t="43436" x="11036300" y="5857875"/>
          <p14:tracePt t="43444" x="11053763" y="5857875"/>
          <p14:tracePt t="43452" x="11053763" y="5865813"/>
          <p14:tracePt t="43461" x="11061700" y="5865813"/>
          <p14:tracePt t="43468" x="11061700" y="5875338"/>
          <p14:tracePt t="43476" x="11061700" y="5883275"/>
          <p14:tracePt t="43484" x="11053763" y="5891213"/>
          <p14:tracePt t="43493" x="11036300" y="5899150"/>
          <p14:tracePt t="43500" x="10995025" y="5940425"/>
          <p14:tracePt t="43508" x="10971213" y="5948363"/>
          <p14:tracePt t="43516" x="10955338" y="5956300"/>
          <p14:tracePt t="43525" x="10856913" y="5981700"/>
          <p14:tracePt t="43532" x="10815638" y="5981700"/>
          <p14:tracePt t="43540" x="10758488" y="5989638"/>
          <p14:tracePt t="43548" x="10701338" y="6005513"/>
          <p14:tracePt t="43557" x="10536238" y="6022975"/>
          <p14:tracePt t="43565" x="10487025" y="6030913"/>
          <p14:tracePt t="43572" x="10348913" y="6054725"/>
          <p14:tracePt t="43582" x="10225088" y="6054725"/>
          <p14:tracePt t="43589" x="10175875" y="6062663"/>
          <p14:tracePt t="43597" x="10136188" y="6062663"/>
          <p14:tracePt t="43604" x="10069513" y="6062663"/>
          <p14:tracePt t="43614" x="10028238" y="6054725"/>
          <p14:tracePt t="43621" x="10020300" y="6046788"/>
          <p14:tracePt t="43630" x="9971088" y="6022975"/>
          <p14:tracePt t="43636" x="9963150" y="6022975"/>
          <p14:tracePt t="43653" x="9963150" y="6013450"/>
          <p14:tracePt t="43664" x="9939338" y="5989638"/>
          <p14:tracePt t="43668" x="9939338" y="5981700"/>
          <p14:tracePt t="43680" x="9929813" y="5981700"/>
          <p14:tracePt t="43685" x="9929813" y="5973763"/>
          <p14:tracePt t="43697" x="9921875" y="5973763"/>
          <p14:tracePt t="43708" x="9921875" y="5964238"/>
          <p14:tracePt t="43732" x="9921875" y="5956300"/>
          <p14:tracePt t="43740" x="9929813" y="5948363"/>
          <p14:tracePt t="43749" x="9947275" y="5940425"/>
          <p14:tracePt t="43756" x="10077450" y="5883275"/>
          <p14:tracePt t="43765" x="10118725" y="5865813"/>
          <p14:tracePt t="43772" x="10152063" y="5849938"/>
          <p14:tracePt t="43782" x="10201275" y="5834063"/>
          <p14:tracePt t="43788" x="10299700" y="5818188"/>
          <p14:tracePt t="43796" x="10348913" y="5808663"/>
          <p14:tracePt t="43804" x="10380663" y="5800725"/>
          <p14:tracePt t="43815" x="10528300" y="5800725"/>
          <p14:tracePt t="43821" x="10602913" y="5800725"/>
          <p14:tracePt t="43828" x="10675938" y="5800725"/>
          <p14:tracePt t="43836" x="10864850" y="5834063"/>
          <p14:tracePt t="43844" x="11053763" y="5875338"/>
          <p14:tracePt t="43853" x="11110913" y="5891213"/>
          <p14:tracePt t="43860" x="11233150" y="5932488"/>
          <p14:tracePt t="43868" x="11266488" y="5940425"/>
          <p14:tracePt t="43876" x="11282363" y="5948363"/>
          <p14:tracePt t="43892" x="11298238" y="5948363"/>
          <p14:tracePt t="43900" x="11298238" y="5956300"/>
          <p14:tracePt t="43940" x="11290300" y="5964238"/>
          <p14:tracePt t="43949" x="11282363" y="5973763"/>
          <p14:tracePt t="43956" x="11258550" y="5981700"/>
          <p14:tracePt t="43965" x="11152188" y="6013450"/>
          <p14:tracePt t="43972" x="11085513" y="6030913"/>
          <p14:tracePt t="43982" x="11012488" y="6046788"/>
          <p14:tracePt t="43988" x="10831513" y="6088063"/>
          <p14:tracePt t="43996" x="10758488" y="6119813"/>
          <p14:tracePt t="44004" x="10683875" y="6137275"/>
          <p14:tracePt t="44012" x="10626725" y="6153150"/>
          <p14:tracePt t="44021" x="10406063" y="6186488"/>
          <p14:tracePt t="44028" x="10372725" y="6202363"/>
          <p14:tracePt t="44036" x="10323513" y="6202363"/>
          <p14:tracePt t="44044" x="10233025" y="6218238"/>
          <p14:tracePt t="44053" x="10201275" y="6218238"/>
          <p14:tracePt t="44060" x="10167938" y="6218238"/>
          <p14:tracePt t="44068" x="10077450" y="6218238"/>
          <p14:tracePt t="44076" x="10045700" y="6210300"/>
          <p14:tracePt t="44085" x="10020300" y="6202363"/>
          <p14:tracePt t="44092" x="9947275" y="6186488"/>
          <p14:tracePt t="44100" x="9890125" y="6161088"/>
          <p14:tracePt t="44108" x="9882188" y="6153150"/>
          <p14:tracePt t="44124" x="9864725" y="6145213"/>
          <p14:tracePt t="44132" x="9864725" y="6137275"/>
          <p14:tracePt t="44148" x="9856788" y="6129338"/>
          <p14:tracePt t="44156" x="9856788" y="6119813"/>
          <p14:tracePt t="44165" x="9848850" y="6119813"/>
          <p14:tracePt t="44172" x="9848850" y="6111875"/>
          <p14:tracePt t="44182" x="9840913" y="6111875"/>
          <p14:tracePt t="44196" x="9840913" y="6103938"/>
          <p14:tracePt t="52805" x="9848850" y="6103938"/>
          <p14:tracePt t="52964" x="9856788" y="6111875"/>
          <p14:tracePt t="53005" x="9856788" y="6119813"/>
          <p14:tracePt t="53012" x="9864725" y="6119813"/>
          <p14:tracePt t="53028" x="9864725" y="6129338"/>
          <p14:tracePt t="53069" x="9872663" y="6129338"/>
          <p14:tracePt t="53092" x="9890125" y="6137275"/>
          <p14:tracePt t="53108" x="9913938" y="6137275"/>
          <p14:tracePt t="53117" x="9939338" y="6137275"/>
          <p14:tracePt t="53124" x="9947275" y="6129338"/>
          <p14:tracePt t="53133" x="9955213" y="6129338"/>
          <p14:tracePt t="53140" x="9971088" y="6119813"/>
          <p14:tracePt t="53148" x="9979025" y="6119813"/>
          <p14:tracePt t="53165" x="9988550" y="6111875"/>
          <p14:tracePt t="53172" x="9996488" y="6111875"/>
          <p14:tracePt t="53180" x="10004425" y="6103938"/>
          <p14:tracePt t="53196" x="10061575" y="6038850"/>
          <p14:tracePt t="53205" x="10077450" y="6013450"/>
          <p14:tracePt t="53212" x="10094913" y="5989638"/>
          <p14:tracePt t="53220" x="10118725" y="5948363"/>
          <p14:tracePt t="53228" x="10136188" y="5915025"/>
          <p14:tracePt t="53237" x="10160000" y="5768975"/>
          <p14:tracePt t="53244" x="10183813" y="5611813"/>
          <p14:tracePt t="53252" x="10193338" y="5538788"/>
          <p14:tracePt t="53260" x="10201275" y="5448300"/>
          <p14:tracePt t="53269" x="10209213" y="5367338"/>
          <p14:tracePt t="53276" x="10209213" y="5186363"/>
          <p14:tracePt t="53285" x="10209213" y="5095875"/>
          <p14:tracePt t="53292" x="10201275" y="5014913"/>
          <p14:tracePt t="53302" x="10193338" y="4818063"/>
          <p14:tracePt t="53308" x="10193338" y="4719638"/>
          <p14:tracePt t="53317" x="10183813" y="4637088"/>
          <p14:tracePt t="53324" x="10126663" y="4219575"/>
          <p14:tracePt t="53333" x="10110788" y="4121150"/>
          <p14:tracePt t="53340" x="10086975" y="4022725"/>
          <p14:tracePt t="53348" x="10053638" y="3817938"/>
          <p14:tracePt t="53356" x="10045700" y="3727450"/>
          <p14:tracePt t="53365" x="10045700" y="3654425"/>
          <p14:tracePt t="53372" x="10045700" y="3589338"/>
          <p14:tracePt t="53380" x="10077450" y="3441700"/>
          <p14:tracePt t="53388" x="10094913" y="3392488"/>
          <p14:tracePt t="53397" x="10118725" y="3343275"/>
          <p14:tracePt t="53404" x="10225088" y="3154363"/>
          <p14:tracePt t="53412" x="10258425" y="3113088"/>
          <p14:tracePt t="53420" x="10299700" y="3089275"/>
          <p14:tracePt t="53429" x="10398125" y="3006725"/>
          <p14:tracePt t="53436" x="10455275" y="2965450"/>
          <p14:tracePt t="53444" x="10504488" y="2933700"/>
          <p14:tracePt t="53452" x="10660063" y="2867025"/>
          <p14:tracePt t="53461" x="10733088" y="2843213"/>
          <p14:tracePt t="53468" x="10823575" y="2827338"/>
          <p14:tracePt t="53476" x="11004550" y="2770188"/>
          <p14:tracePt t="53485" x="11077575" y="2744788"/>
          <p14:tracePt t="53493" x="11274425" y="2687638"/>
          <p14:tracePt t="53501" x="11347450" y="2662238"/>
          <p14:tracePt t="53508" x="11561763" y="2605088"/>
          <p14:tracePt t="53517" x="11660188" y="2581275"/>
          <p14:tracePt t="53524" x="11774488" y="2555875"/>
          <p14:tracePt t="53534" x="12020550" y="2490788"/>
          <p14:tracePt t="53540" x="12126913" y="2474913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4AA13D-3095-4678-B7CB-47D73F273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Conclusions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4967059-7A29-4D57-BECC-D3D4DAAE3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We proposed </a:t>
            </a:r>
            <a:r>
              <a:rPr kumimoji="1" lang="en-US" altLang="ja-JP" dirty="0" err="1"/>
              <a:t>Umibato</a:t>
            </a:r>
            <a:r>
              <a:rPr kumimoji="1" lang="en-US" altLang="ja-JP" dirty="0"/>
              <a:t> and estimated time-varying microbial interactions.</a:t>
            </a:r>
          </a:p>
          <a:p>
            <a:pPr lvl="1"/>
            <a:r>
              <a:rPr kumimoji="1" lang="en-US" altLang="ja-JP" dirty="0" err="1"/>
              <a:t>Umibato</a:t>
            </a:r>
            <a:r>
              <a:rPr kumimoji="1" lang="en-US" altLang="ja-JP" dirty="0"/>
              <a:t> could capture dietary changes.</a:t>
            </a:r>
          </a:p>
          <a:p>
            <a:pPr lvl="1"/>
            <a:r>
              <a:rPr kumimoji="1" lang="en-US" altLang="ja-JP" dirty="0" err="1"/>
              <a:t>Umibato</a:t>
            </a:r>
            <a:r>
              <a:rPr kumimoji="1" lang="en-US" altLang="ja-JP" dirty="0"/>
              <a:t> estimated two main states when mice were fed high fiber-diets.</a:t>
            </a:r>
          </a:p>
          <a:p>
            <a:pPr lvl="1"/>
            <a:r>
              <a:rPr kumimoji="1" lang="en-US" altLang="ja-JP" dirty="0" err="1"/>
              <a:t>Umibato</a:t>
            </a:r>
            <a:r>
              <a:rPr kumimoji="1" lang="en-US" altLang="ja-JP" dirty="0"/>
              <a:t> implementation is available on </a:t>
            </a:r>
            <a:r>
              <a:rPr kumimoji="1" lang="en-US" altLang="ja-JP" dirty="0">
                <a:hlinkClick r:id="rId5"/>
              </a:rPr>
              <a:t>https://github.com/shion-h/Umibato</a:t>
            </a:r>
            <a:r>
              <a:rPr kumimoji="1" lang="en-US" altLang="ja-JP" dirty="0"/>
              <a:t> .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Future work:</a:t>
            </a:r>
          </a:p>
          <a:p>
            <a:pPr lvl="1"/>
            <a:r>
              <a:rPr kumimoji="1" lang="en-US" altLang="ja-JP" dirty="0"/>
              <a:t>Model selection (that is, determining the number of states)</a:t>
            </a:r>
          </a:p>
          <a:p>
            <a:pPr lvl="1"/>
            <a:r>
              <a:rPr kumimoji="1" lang="en-US" altLang="ja-JP" dirty="0"/>
              <a:t>Extending the model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513266C-A548-4659-B964-954C7E48B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B80942-BC2A-8642-9C58-D890F6889101}"/>
              </a:ext>
            </a:extLst>
          </p:cNvPr>
          <p:cNvSpPr txBox="1"/>
          <p:nvPr/>
        </p:nvSpPr>
        <p:spPr>
          <a:xfrm>
            <a:off x="4515870" y="6308079"/>
            <a:ext cx="3699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2400" dirty="0"/>
              <a:t>Thank you for listening!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CD34251-9241-E546-94AB-4F63211404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356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76"/>
    </mc:Choice>
    <mc:Fallback>
      <p:transition spd="slow" advTm="47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FDF39-05F9-064D-A2DB-73D8A0D8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11FCD-E5EA-8F41-BD2C-F6903F567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B43AD3-6790-6744-813E-499860CAA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236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3D749-7C46-954C-83B1-46CDAD2F8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GPR outperformed spline in synthetic dataset experiments.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A84C8-520D-0F49-A637-9B0D5F248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24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D5F4643-730B-C24F-85C8-E47F0BEB7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84" y="1462088"/>
            <a:ext cx="10014032" cy="5392171"/>
          </a:xfrm>
        </p:spPr>
      </p:pic>
    </p:spTree>
    <p:extLst>
      <p:ext uri="{BB962C8B-B14F-4D97-AF65-F5344CB8AC3E}">
        <p14:creationId xmlns:p14="http://schemas.microsoft.com/office/powerpoint/2010/main" val="41280645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10FCA-8E67-CC4A-9268-BC603B782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Experimental set-up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DFC9F5-F9E3-F34E-A0DC-31E6D929B0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JP" dirty="0"/>
                  <a:t>Gaussian process regression</a:t>
                </a:r>
              </a:p>
              <a:p>
                <a:pPr lvl="1"/>
                <a:r>
                  <a:rPr lang="en-JP" dirty="0"/>
                  <a:t>Gaussian kernel</a:t>
                </a:r>
              </a:p>
              <a:p>
                <a:pPr lvl="1"/>
                <a:r>
                  <a:rPr lang="en-JP" dirty="0"/>
                  <a:t>Sampled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JP" dirty="0"/>
                  <a:t> 100 times from the posterior distributions</a:t>
                </a:r>
              </a:p>
              <a:p>
                <a:endParaRPr lang="en-JP" dirty="0"/>
              </a:p>
              <a:p>
                <a:r>
                  <a:rPr lang="en-JP" dirty="0"/>
                  <a:t>Continuous-time regression hidden Markov model</a:t>
                </a:r>
              </a:p>
              <a:p>
                <a:pPr lvl="1"/>
                <a:r>
                  <a:rPr lang="en-JP" dirty="0"/>
                  <a:t>Estimated 10000 times with different initialized parameters</a:t>
                </a:r>
              </a:p>
              <a:p>
                <a:pPr lvl="1"/>
                <a:r>
                  <a:rPr lang="en-JP" dirty="0"/>
                  <a:t>Used variational inference method for parameter estimation</a:t>
                </a:r>
              </a:p>
              <a:p>
                <a:pPr lvl="2"/>
                <a:r>
                  <a:rPr lang="en-JP" dirty="0"/>
                  <a:t>The threshold of convergence of ELBO: </a:t>
                </a:r>
                <a14:m>
                  <m:oMath xmlns:m="http://schemas.openxmlformats.org/officeDocument/2006/math">
                    <m:r>
                      <a:rPr lang="en-JP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JP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JP" i="1" dirty="0" smtClean="0"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endParaRPr lang="en-JP" dirty="0"/>
              </a:p>
              <a:p>
                <a:pPr lvl="2"/>
                <a:r>
                  <a:rPr lang="en-JP" dirty="0"/>
                  <a:t>The maximum number of iterations: </a:t>
                </a:r>
                <a14:m>
                  <m:oMath xmlns:m="http://schemas.openxmlformats.org/officeDocument/2006/math">
                    <m:r>
                      <a:rPr lang="en-JP" i="1" dirty="0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endParaRPr lang="en-JP" dirty="0"/>
              </a:p>
              <a:p>
                <a:pPr lvl="1"/>
                <a:endParaRPr lang="en-JP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DFC9F5-F9E3-F34E-A0DC-31E6D929B0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JP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4B7C38-0C18-5D45-A4D8-B9354483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933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7C78B8-83F8-43A3-8D68-0D5452897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Outline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D7BC9A0-73C2-4B1E-B2DB-53B2D1769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Background</a:t>
            </a:r>
          </a:p>
          <a:p>
            <a:r>
              <a:rPr kumimoji="1" lang="en-US" altLang="ja-JP" dirty="0"/>
              <a:t>Methods</a:t>
            </a:r>
          </a:p>
          <a:p>
            <a:r>
              <a:rPr kumimoji="1" lang="en-US" altLang="ja-JP" dirty="0"/>
              <a:t>Results</a:t>
            </a:r>
          </a:p>
          <a:p>
            <a:r>
              <a:rPr kumimoji="1" lang="en-US" altLang="ja-JP" dirty="0"/>
              <a:t>Conclusion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5B378A1-5394-41FA-B135-45A8582D4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3</a:t>
            </a:fld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6951EF5-1611-7740-B18B-6F235EB9C2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30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1"/>
    </mc:Choice>
    <mc:Fallback xmlns="">
      <p:transition spd="slow" advTm="4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83" x="8369300" y="2628900"/>
          <p14:tracePt t="990" x="8369300" y="2636838"/>
          <p14:tracePt t="1438" x="8369300" y="2644775"/>
          <p14:tracePt t="1534" x="8361363" y="2644775"/>
          <p14:tracePt t="3351" x="8377238" y="2582863"/>
          <p14:tracePt t="3358" x="8393113" y="2535238"/>
          <p14:tracePt t="3366" x="8432800" y="2403475"/>
          <p14:tracePt t="3374" x="8462963" y="2332038"/>
          <p14:tracePt t="3381" x="8486775" y="2262188"/>
          <p14:tracePt t="3389" x="8518525" y="2192338"/>
          <p14:tracePt t="3397" x="8604250" y="2020888"/>
          <p14:tracePt t="3405" x="8642350" y="1935163"/>
          <p14:tracePt t="3413" x="8689975" y="1849438"/>
          <p14:tracePt t="3422" x="8791575" y="1654175"/>
          <p14:tracePt t="3430" x="8829675" y="1568450"/>
          <p14:tracePt t="3437" x="8907463" y="1381125"/>
          <p14:tracePt t="3446" x="8985250" y="1193800"/>
          <p14:tracePt t="3453" x="9017000" y="1131888"/>
          <p14:tracePt t="3463" x="9048750" y="1060450"/>
          <p14:tracePt t="3469" x="9094788" y="928688"/>
          <p14:tracePt t="3477" x="9118600" y="881063"/>
          <p14:tracePt t="3485" x="9134475" y="842963"/>
          <p14:tracePt t="3493" x="9142413" y="803275"/>
          <p14:tracePt t="3502" x="9188450" y="725488"/>
          <p14:tracePt t="3510" x="9204325" y="701675"/>
          <p14:tracePt t="3518" x="9220200" y="663575"/>
          <p14:tracePt t="3525" x="9290050" y="522288"/>
          <p14:tracePt t="3533" x="9297988" y="500063"/>
          <p14:tracePt t="3542" x="9305925" y="484188"/>
          <p14:tracePt t="3549" x="9351963" y="406400"/>
          <p14:tracePt t="3557" x="9367838" y="390525"/>
          <p14:tracePt t="3565" x="9367838" y="374650"/>
          <p14:tracePt t="3573" x="9391650" y="320675"/>
          <p14:tracePt t="3581" x="9399588" y="312738"/>
          <p14:tracePt t="3589" x="9407525" y="288925"/>
          <p14:tracePt t="3597" x="9423400" y="241300"/>
          <p14:tracePt t="3605" x="9431338" y="219075"/>
          <p14:tracePt t="3613" x="9431338" y="211138"/>
          <p14:tracePt t="3621" x="9437688" y="195263"/>
          <p14:tracePt t="3630" x="9461500" y="139700"/>
          <p14:tracePt t="3637" x="9461500" y="133350"/>
          <p14:tracePt t="3646" x="9469438" y="125413"/>
          <p14:tracePt t="3653" x="9477375" y="77788"/>
          <p14:tracePt t="3662" x="9485313" y="69850"/>
          <p14:tracePt t="3669" x="9501188" y="4603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218FA8-1DA6-4CFE-8A84-C818186C0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Background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B643A23-D5C4-4B5E-933C-70CEE0A3CA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D81F5E9-E28A-4E59-A8E0-9A9220F4C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4</a:t>
            </a:fld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BC12830-E55F-624D-BFAC-3E2BD8D5B4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86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54"/>
    </mc:Choice>
    <mc:Fallback xmlns="">
      <p:transition spd="slow" advTm="3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B0297-62FF-F549-876D-0BE10CEF6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What’s microbial interaction estimation?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D1807-B979-A644-B203-525431065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559245"/>
          </a:xfrm>
        </p:spPr>
        <p:txBody>
          <a:bodyPr>
            <a:normAutofit/>
          </a:bodyPr>
          <a:lstStyle/>
          <a:p>
            <a:r>
              <a:rPr lang="en-US" dirty="0"/>
              <a:t>Microbial interactions play an important role.</a:t>
            </a:r>
          </a:p>
          <a:p>
            <a:pPr lvl="1"/>
            <a:r>
              <a:rPr lang="en-JP" dirty="0"/>
              <a:t>For example,</a:t>
            </a:r>
            <a:r>
              <a:rPr lang="en-US" dirty="0"/>
              <a:t> microbial interactions in the human gut microbiome differ between cases and controls (</a:t>
            </a:r>
            <a:r>
              <a:rPr lang="en-US" b="1" u="sng" dirty="0">
                <a:solidFill>
                  <a:srgbClr val="808080"/>
                </a:solidFill>
              </a:rPr>
              <a:t>McGregor </a:t>
            </a:r>
            <a:r>
              <a:rPr lang="en-US" b="1" i="1" u="sng" dirty="0">
                <a:solidFill>
                  <a:srgbClr val="808080"/>
                </a:solidFill>
              </a:rPr>
              <a:t>et al.</a:t>
            </a:r>
            <a:r>
              <a:rPr lang="en-US" b="1" u="sng" dirty="0">
                <a:solidFill>
                  <a:srgbClr val="808080"/>
                </a:solidFill>
              </a:rPr>
              <a:t>, 2020</a:t>
            </a:r>
            <a:r>
              <a:rPr lang="en-US" b="1" dirty="0"/>
              <a:t>).</a:t>
            </a:r>
          </a:p>
          <a:p>
            <a:endParaRPr lang="en-US" b="1" dirty="0"/>
          </a:p>
          <a:p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endParaRPr lang="en-JP" dirty="0"/>
          </a:p>
          <a:p>
            <a:endParaRPr lang="en-JP" dirty="0"/>
          </a:p>
          <a:p>
            <a:r>
              <a:rPr lang="en-JP" dirty="0"/>
              <a:t>How to estimate microbial interactions from microbial abundances: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JP" dirty="0"/>
              <a:t>Correlation-based methods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JP" b="1" u="sng" dirty="0"/>
              <a:t>Generalized Lotka-Volterra equation (gLVE)-based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14D95-7E3B-F245-8D5F-E1D500F1B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5</a:t>
            </a:fld>
            <a:endParaRPr lang="en-US"/>
          </a:p>
        </p:txBody>
      </p:sp>
      <p:pic>
        <p:nvPicPr>
          <p:cNvPr id="5" name="図 7" descr="グラフ, レーダー チャート&#10;&#10;自動的に生成された説明">
            <a:extLst>
              <a:ext uri="{FF2B5EF4-FFF2-40B4-BE49-F238E27FC236}">
                <a16:creationId xmlns:a16="http://schemas.microsoft.com/office/drawing/2014/main" id="{96F1E627-9113-8947-B5F0-B445D9E862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594" y="3087335"/>
            <a:ext cx="5720785" cy="24948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B8E773C-734E-6242-A56B-E8C78DD85EA7}"/>
              </a:ext>
            </a:extLst>
          </p:cNvPr>
          <p:cNvSpPr/>
          <p:nvPr/>
        </p:nvSpPr>
        <p:spPr>
          <a:xfrm>
            <a:off x="8718368" y="5120529"/>
            <a:ext cx="25276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JP" sz="1200" dirty="0"/>
              <a:t>https://academic.oup.com/bioinformatics/article/36/6/1840/5614428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0CFECEC-23A8-F740-9D1E-85C1E69A7B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2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830"/>
    </mc:Choice>
    <mc:Fallback xmlns="">
      <p:transition spd="slow" advTm="58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" x="9094788" y="1998663"/>
          <p14:tracePt t="51" x="8996363" y="2008188"/>
          <p14:tracePt t="52" x="8988425" y="2008188"/>
          <p14:tracePt t="97" x="8783638" y="2055813"/>
          <p14:tracePt t="100" x="8758238" y="2055813"/>
          <p14:tracePt t="127" x="8669338" y="2081213"/>
          <p14:tracePt t="131" x="8659813" y="2081213"/>
          <p14:tracePt t="142" x="8651875" y="2081213"/>
          <p14:tracePt t="146" x="8643938" y="2089150"/>
          <p14:tracePt t="163" x="8636000" y="2089150"/>
          <p14:tracePt t="179" x="8628063" y="2089150"/>
          <p14:tracePt t="186" x="8602663" y="2097088"/>
          <p14:tracePt t="195" x="8594725" y="2097088"/>
          <p14:tracePt t="202" x="8586788" y="2105025"/>
          <p14:tracePt t="210" x="8537575" y="2130425"/>
          <p14:tracePt t="218" x="8521700" y="2130425"/>
          <p14:tracePt t="227" x="8513763" y="2138363"/>
          <p14:tracePt t="235" x="8504238" y="2138363"/>
          <p14:tracePt t="242" x="8455025" y="2163763"/>
          <p14:tracePt t="250" x="8447088" y="2179638"/>
          <p14:tracePt t="258" x="8389938" y="2203450"/>
          <p14:tracePt t="267" x="8374063" y="2212975"/>
          <p14:tracePt t="274" x="8316913" y="2244725"/>
          <p14:tracePt t="282" x="8299450" y="2252663"/>
          <p14:tracePt t="290" x="8234363" y="2286000"/>
          <p14:tracePt t="299" x="8218488" y="2301875"/>
          <p14:tracePt t="307" x="8201025" y="2301875"/>
          <p14:tracePt t="315" x="8177213" y="2327275"/>
          <p14:tracePt t="324" x="8169275" y="2335213"/>
          <p14:tracePt t="338" x="8161338" y="2335213"/>
          <p14:tracePt t="346" x="8128000" y="2359025"/>
          <p14:tracePt t="363" x="8128000" y="2368550"/>
          <p14:tracePt t="370" x="8120063" y="2376488"/>
          <p14:tracePt t="386" x="8112125" y="2376488"/>
          <p14:tracePt t="395" x="8112125" y="2384425"/>
          <p14:tracePt t="403" x="8104188" y="2384425"/>
          <p14:tracePt t="419" x="8104188" y="2392363"/>
          <p14:tracePt t="12795" x="8120063" y="2417763"/>
          <p14:tracePt t="12802" x="8226425" y="2516188"/>
          <p14:tracePt t="12810" x="8259763" y="2555875"/>
          <p14:tracePt t="12819" x="8291513" y="2605088"/>
          <p14:tracePt t="12828" x="8382000" y="2801938"/>
          <p14:tracePt t="12835" x="8389938" y="2851150"/>
          <p14:tracePt t="12844" x="8389938" y="2876550"/>
          <p14:tracePt t="12850" x="8397875" y="2965450"/>
          <p14:tracePt t="12860" x="8397875" y="2974975"/>
          <p14:tracePt t="12866" x="8405813" y="2998788"/>
          <p14:tracePt t="12875" x="8415338" y="3048000"/>
          <p14:tracePt t="12882" x="8415338" y="3055938"/>
          <p14:tracePt t="12891" x="8423275" y="3063875"/>
          <p14:tracePt t="12898" x="8423275" y="3081338"/>
          <p14:tracePt t="12906" x="8455025" y="3130550"/>
          <p14:tracePt t="12914" x="8480425" y="3187700"/>
          <p14:tracePt t="12923" x="8480425" y="3211513"/>
          <p14:tracePt t="12930" x="8496300" y="3268663"/>
          <p14:tracePt t="12938" x="8496300" y="3294063"/>
          <p14:tracePt t="12946" x="8496300" y="3309938"/>
          <p14:tracePt t="12955" x="8496300" y="3367088"/>
          <p14:tracePt t="12962" x="8496300" y="3375025"/>
          <p14:tracePt t="12970" x="8496300" y="3392488"/>
          <p14:tracePt t="12978" x="8496300" y="3416300"/>
          <p14:tracePt t="12994" x="8496300" y="3424238"/>
          <p14:tracePt t="13002" x="8488363" y="3449638"/>
          <p14:tracePt t="13010" x="8488363" y="3457575"/>
          <p14:tracePt t="13019" x="8455025" y="3506788"/>
          <p14:tracePt t="13027" x="8439150" y="3532188"/>
          <p14:tracePt t="13035" x="8405813" y="3613150"/>
          <p14:tracePt t="13044" x="8382000" y="3654425"/>
          <p14:tracePt t="13051" x="8366125" y="3687763"/>
          <p14:tracePt t="13058" x="8316913" y="3776663"/>
          <p14:tracePt t="13067" x="8316913" y="3810000"/>
          <p14:tracePt t="13075" x="8299450" y="3833813"/>
          <p14:tracePt t="13082" x="8226425" y="3949700"/>
          <p14:tracePt t="13091" x="8193088" y="3990975"/>
          <p14:tracePt t="13098" x="8169275" y="4030663"/>
          <p14:tracePt t="13106" x="8037513" y="4195763"/>
          <p14:tracePt t="13114" x="7988300" y="4244975"/>
          <p14:tracePt t="13123" x="7947025" y="4284663"/>
          <p14:tracePt t="13130" x="7907338" y="4341813"/>
          <p14:tracePt t="13139" x="7800975" y="4457700"/>
          <p14:tracePt t="13146" x="7685088" y="4556125"/>
          <p14:tracePt t="13155" x="7643813" y="4605338"/>
          <p14:tracePt t="13162" x="7513638" y="4711700"/>
          <p14:tracePt t="13170" x="7464425" y="4752975"/>
          <p14:tracePt t="13178" x="7423150" y="4792663"/>
          <p14:tracePt t="13187" x="7292975" y="4891088"/>
          <p14:tracePt t="13194" x="7243763" y="4924425"/>
          <p14:tracePt t="13202" x="7194550" y="4957763"/>
          <p14:tracePt t="13210" x="7062788" y="5056188"/>
          <p14:tracePt t="13219" x="7013575" y="5095875"/>
          <p14:tracePt t="13227" x="6956425" y="5129213"/>
          <p14:tracePt t="13235" x="6923088" y="5162550"/>
          <p14:tracePt t="13244" x="6792913" y="5235575"/>
          <p14:tracePt t="13251" x="6743700" y="5268913"/>
          <p14:tracePt t="13259" x="6596063" y="5341938"/>
          <p14:tracePt t="13267" x="6448425" y="5407025"/>
          <p14:tracePt t="13276" x="6391275" y="5432425"/>
          <p14:tracePt t="13283" x="6326188" y="5448300"/>
          <p14:tracePt t="13293" x="6178550" y="5489575"/>
          <p14:tracePt t="13298" x="6137275" y="5505450"/>
          <p14:tracePt t="13309" x="6072188" y="5514975"/>
          <p14:tracePt t="13315" x="5940425" y="5538788"/>
          <p14:tracePt t="13326" x="5883275" y="5546725"/>
          <p14:tracePt t="13330" x="5818188" y="5554663"/>
          <p14:tracePt t="13343" x="5588000" y="5554663"/>
          <p14:tracePt t="13347" x="5522913" y="5554663"/>
          <p14:tracePt t="13359" x="5456238" y="5554663"/>
          <p14:tracePt t="13362" x="5391150" y="5554663"/>
          <p14:tracePt t="13376" x="5211763" y="5554663"/>
          <p14:tracePt t="13379" x="5137150" y="5554663"/>
          <p14:tracePt t="13393" x="5056188" y="5546725"/>
          <p14:tracePt t="13394" x="4867275" y="5546725"/>
          <p14:tracePt t="13409" x="4792663" y="5538788"/>
          <p14:tracePt t="13412" x="4711700" y="5522913"/>
          <p14:tracePt t="13426" x="4538663" y="5489575"/>
          <p14:tracePt t="13427" x="4359275" y="5448300"/>
          <p14:tracePt t="13443" x="4284663" y="5432425"/>
          <p14:tracePt t="13445" x="4146550" y="5367338"/>
          <p14:tracePt t="13451" x="4105275" y="5341938"/>
          <p14:tracePt t="13460" x="4048125" y="5310188"/>
          <p14:tracePt t="13466" x="3957638" y="5243513"/>
          <p14:tracePt t="13477" x="3932238" y="5211763"/>
          <p14:tracePt t="13483" x="3900488" y="5186363"/>
          <p14:tracePt t="13493" x="3883025" y="5153025"/>
          <p14:tracePt t="13498" x="3825875" y="5087938"/>
          <p14:tracePt t="13510" x="3817938" y="5080000"/>
          <p14:tracePt t="13515" x="3810000" y="5072063"/>
          <p14:tracePt t="13527" x="3786188" y="5006975"/>
          <p14:tracePt t="13530" x="3760788" y="4957763"/>
          <p14:tracePt t="13543" x="3752850" y="4932363"/>
          <p14:tracePt t="13547" x="3744913" y="4891088"/>
          <p14:tracePt t="13560" x="3744913" y="4875213"/>
          <p14:tracePt t="13562" x="3744913" y="4867275"/>
          <p14:tracePt t="13577" x="3744913" y="4833938"/>
          <p14:tracePt t="13579" x="3744913" y="4826000"/>
          <p14:tracePt t="13594" x="3752850" y="4818063"/>
          <p14:tracePt t="13595" x="3760788" y="4802188"/>
          <p14:tracePt t="13610" x="3802063" y="4752975"/>
          <p14:tracePt t="13612" x="3817938" y="4735513"/>
          <p14:tracePt t="13627" x="3867150" y="4694238"/>
          <p14:tracePt t="13628" x="3924300" y="4645025"/>
          <p14:tracePt t="13634" x="3941763" y="4629150"/>
          <p14:tracePt t="13643" x="3949700" y="4621213"/>
          <p14:tracePt t="13651" x="4014788" y="4564063"/>
          <p14:tracePt t="13660" x="4022725" y="4556125"/>
          <p14:tracePt t="13666" x="4056063" y="4538663"/>
          <p14:tracePt t="13677" x="4129088" y="4498975"/>
          <p14:tracePt t="13683" x="4162425" y="4489450"/>
          <p14:tracePt t="13693" x="4203700" y="4473575"/>
          <p14:tracePt t="13698" x="4416425" y="4408488"/>
          <p14:tracePt t="13715" x="4489450" y="4383088"/>
          <p14:tracePt t="13722" x="4564063" y="4359275"/>
          <p14:tracePt t="13730" x="4867275" y="4294188"/>
          <p14:tracePt t="13739" x="4948238" y="4276725"/>
          <p14:tracePt t="13747" x="5022850" y="4252913"/>
          <p14:tracePt t="13754" x="5194300" y="4211638"/>
          <p14:tracePt t="13762" x="5243513" y="4195763"/>
          <p14:tracePt t="13771" x="5300663" y="4178300"/>
          <p14:tracePt t="13779" x="5424488" y="4162425"/>
          <p14:tracePt t="13786" x="5481638" y="4154488"/>
          <p14:tracePt t="13795" x="5530850" y="4146550"/>
          <p14:tracePt t="13802" x="5678488" y="4129088"/>
          <p14:tracePt t="13812" x="5826125" y="4121150"/>
          <p14:tracePt t="13818" x="5883275" y="4121150"/>
          <p14:tracePt t="13827" x="5940425" y="4121150"/>
          <p14:tracePt t="13834" x="6088063" y="4121150"/>
          <p14:tracePt t="13843" x="6153150" y="4121150"/>
          <p14:tracePt t="13850" x="6194425" y="4121150"/>
          <p14:tracePt t="13860" x="6334125" y="4121150"/>
          <p14:tracePt t="13866" x="6383338" y="4129088"/>
          <p14:tracePt t="13877" x="6440488" y="4137025"/>
          <p14:tracePt t="13882" x="6570663" y="4162425"/>
          <p14:tracePt t="13893" x="6619875" y="4170363"/>
          <p14:tracePt t="13898" x="6759575" y="4211638"/>
          <p14:tracePt t="13910" x="6873875" y="4252913"/>
          <p14:tracePt t="13915" x="6923088" y="4268788"/>
          <p14:tracePt t="13927" x="6972300" y="4284663"/>
          <p14:tracePt t="13930" x="7096125" y="4318000"/>
          <p14:tracePt t="13944" x="7127875" y="4341813"/>
          <p14:tracePt t="13947" x="7153275" y="4359275"/>
          <p14:tracePt t="13960" x="7185025" y="4375150"/>
          <p14:tracePt t="13962" x="7243763" y="4424363"/>
          <p14:tracePt t="13977" x="7267575" y="4440238"/>
          <p14:tracePt t="13979" x="7275513" y="4449763"/>
          <p14:tracePt t="13994" x="7308850" y="4498975"/>
          <p14:tracePt t="13995" x="7316788" y="4506913"/>
          <p14:tracePt t="14010" x="7332663" y="4556125"/>
          <p14:tracePt t="14012" x="7332663" y="4605338"/>
          <p14:tracePt t="14027" x="7332663" y="4613275"/>
          <p14:tracePt t="14028" x="7332663" y="4629150"/>
          <p14:tracePt t="14034" x="7316788" y="4662488"/>
          <p14:tracePt t="14044" x="7316788" y="4670425"/>
          <p14:tracePt t="14051" x="7308850" y="4670425"/>
          <p14:tracePt t="14060" x="7300913" y="4678363"/>
          <p14:tracePt t="14066" x="7194550" y="4752975"/>
          <p14:tracePt t="14077" x="7177088" y="4760913"/>
          <p14:tracePt t="14083" x="7153275" y="4776788"/>
          <p14:tracePt t="14094" x="7062788" y="4810125"/>
          <p14:tracePt t="14098" x="7029450" y="4833938"/>
          <p14:tracePt t="14110" x="6997700" y="4849813"/>
          <p14:tracePt t="14115" x="6907213" y="4899025"/>
          <p14:tracePt t="14127" x="6873875" y="4908550"/>
          <p14:tracePt t="14130" x="6850063" y="4924425"/>
          <p14:tracePt t="14144" x="6775450" y="4957763"/>
          <p14:tracePt t="14147" x="6751638" y="4965700"/>
          <p14:tracePt t="14160" x="6694488" y="4989513"/>
          <p14:tracePt t="14162" x="6627813" y="5006975"/>
          <p14:tracePt t="14177" x="6611938" y="5014913"/>
          <p14:tracePt t="14179" x="6596063" y="5014913"/>
          <p14:tracePt t="14194" x="6570663" y="5022850"/>
          <p14:tracePt t="14195" x="6538913" y="5030788"/>
          <p14:tracePt t="14210" x="6530975" y="5030788"/>
          <p14:tracePt t="14212" x="6521450" y="5030788"/>
          <p14:tracePt t="14227" x="6497638" y="5030788"/>
          <p14:tracePt t="14234" x="6489700" y="5030788"/>
          <p14:tracePt t="14244" x="6481763" y="5022850"/>
          <p14:tracePt t="14251" x="6472238" y="5022850"/>
          <p14:tracePt t="14266" x="6472238" y="4997450"/>
          <p14:tracePt t="14277" x="6472238" y="4989513"/>
          <p14:tracePt t="14283" x="6472238" y="4981575"/>
          <p14:tracePt t="16813" x="6464300" y="4981575"/>
          <p14:tracePt t="16827" x="6415088" y="4973638"/>
          <p14:tracePt t="16835" x="6407150" y="4973638"/>
          <p14:tracePt t="16843" x="6399213" y="4973638"/>
          <p14:tracePt t="16851" x="6391275" y="4973638"/>
          <p14:tracePt t="16859" x="6365875" y="4981575"/>
          <p14:tracePt t="16867" x="6357938" y="4989513"/>
          <p14:tracePt t="16874" x="6350000" y="4989513"/>
          <p14:tracePt t="16883" x="6300788" y="5006975"/>
          <p14:tracePt t="16890" x="6284913" y="5014913"/>
          <p14:tracePt t="16898" x="6259513" y="5022850"/>
          <p14:tracePt t="16906" x="6161088" y="5056188"/>
          <p14:tracePt t="16915" x="6129338" y="5064125"/>
          <p14:tracePt t="16922" x="6080125" y="5080000"/>
          <p14:tracePt t="16931" x="5857875" y="5145088"/>
          <p14:tracePt t="16938" x="5792788" y="5153025"/>
          <p14:tracePt t="16947" x="5727700" y="5170488"/>
          <p14:tracePt t="16954" x="5653088" y="5186363"/>
          <p14:tracePt t="16962" x="5481638" y="5194300"/>
          <p14:tracePt t="16970" x="5407025" y="5202238"/>
          <p14:tracePt t="16979" x="5349875" y="5211763"/>
          <p14:tracePt t="16986" x="5235575" y="5211763"/>
          <p14:tracePt t="16995" x="5202238" y="5211763"/>
          <p14:tracePt t="17002" x="5170488" y="5211763"/>
          <p14:tracePt t="17012" x="5080000" y="5211763"/>
          <p14:tracePt t="17018" x="5006975" y="5202238"/>
          <p14:tracePt t="17027" x="4989513" y="5202238"/>
          <p14:tracePt t="17034" x="4940300" y="5202238"/>
          <p14:tracePt t="17044" x="4924425" y="5202238"/>
          <p14:tracePt t="17051" x="4916488" y="5202238"/>
          <p14:tracePt t="17061" x="4883150" y="5202238"/>
          <p14:tracePt t="17066" x="4867275" y="5194300"/>
          <p14:tracePt t="17083" x="4859338" y="5194300"/>
          <p14:tracePt t="17094" x="4849813" y="5194300"/>
          <p14:tracePt t="17098" x="4841875" y="5194300"/>
          <p14:tracePt t="17111" x="4810125" y="5186363"/>
          <p14:tracePt t="17115" x="4784725" y="5178425"/>
          <p14:tracePt t="17127" x="4776788" y="5178425"/>
          <p14:tracePt t="17130" x="4768850" y="5178425"/>
          <p14:tracePt t="17144" x="4760913" y="5178425"/>
          <p14:tracePt t="17227" x="4752975" y="5186363"/>
          <p14:tracePt t="17242" x="4735513" y="5235575"/>
          <p14:tracePt t="17251" x="4711700" y="5268913"/>
          <p14:tracePt t="17259" x="4703763" y="5276850"/>
          <p14:tracePt t="17266" x="4662488" y="5341938"/>
          <p14:tracePt t="17274" x="4645025" y="5357813"/>
          <p14:tracePt t="17282" x="4629150" y="5367338"/>
          <p14:tracePt t="17291" x="4548188" y="5399088"/>
          <p14:tracePt t="17298" x="4465638" y="5432425"/>
          <p14:tracePt t="17306" x="4440238" y="5432425"/>
          <p14:tracePt t="17314" x="4341813" y="5432425"/>
          <p14:tracePt t="17323" x="4310063" y="5432425"/>
          <p14:tracePt t="17330" x="4268788" y="5432425"/>
          <p14:tracePt t="17338" x="4219575" y="5424488"/>
          <p14:tracePt t="17346" x="4097338" y="5391150"/>
          <p14:tracePt t="17355" x="4056063" y="5375275"/>
          <p14:tracePt t="17362" x="4006850" y="5349875"/>
          <p14:tracePt t="17370" x="3883025" y="5300663"/>
          <p14:tracePt t="17379" x="3843338" y="5276850"/>
          <p14:tracePt t="17387" x="3817938" y="5251450"/>
          <p14:tracePt t="17395" x="3744913" y="5202238"/>
          <p14:tracePt t="17402" x="3670300" y="5129213"/>
          <p14:tracePt t="17412" x="3646488" y="5095875"/>
          <p14:tracePt t="17419" x="3597275" y="5022850"/>
          <p14:tracePt t="17427" x="3579813" y="4989513"/>
          <p14:tracePt t="17434" x="3571875" y="4948238"/>
          <p14:tracePt t="17444" x="3556000" y="4916488"/>
          <p14:tracePt t="17451" x="3514725" y="4802188"/>
          <p14:tracePt t="17461" x="3506788" y="4760913"/>
          <p14:tracePt t="17466" x="3498850" y="4694238"/>
          <p14:tracePt t="17477" x="3449638" y="4564063"/>
          <p14:tracePt t="17483" x="3433763" y="4514850"/>
          <p14:tracePt t="17494" x="3408363" y="4383088"/>
          <p14:tracePt t="17498" x="3408363" y="4260850"/>
          <p14:tracePt t="17511" x="3416300" y="4211638"/>
          <p14:tracePt t="17515" x="3416300" y="4178300"/>
          <p14:tracePt t="17527" x="3457575" y="4064000"/>
          <p14:tracePt t="17530" x="3473450" y="4030663"/>
          <p14:tracePt t="17544" x="3490913" y="3998913"/>
          <p14:tracePt t="17546" x="3522663" y="3924300"/>
          <p14:tracePt t="17561" x="3548063" y="3892550"/>
          <p14:tracePt t="17562" x="3548063" y="3883025"/>
          <p14:tracePt t="17578" x="3556000" y="3875088"/>
          <p14:tracePt t="17580" x="3654425" y="3794125"/>
          <p14:tracePt t="17594" x="3662363" y="3786188"/>
          <p14:tracePt t="17596" x="3662363" y="3776663"/>
          <p14:tracePt t="17611" x="3678238" y="3776663"/>
          <p14:tracePt t="17619" x="3687763" y="3776663"/>
          <p14:tracePt t="17627" x="3711575" y="3776663"/>
          <p14:tracePt t="17634" x="3736975" y="3776663"/>
          <p14:tracePt t="17644" x="3760788" y="3786188"/>
          <p14:tracePt t="17651" x="3843338" y="3802063"/>
          <p14:tracePt t="17661" x="3875088" y="3810000"/>
          <p14:tracePt t="17666" x="3924300" y="3817938"/>
          <p14:tracePt t="17677" x="3957638" y="3817938"/>
          <p14:tracePt t="17683" x="4178300" y="3851275"/>
          <p14:tracePt t="17694" x="4219575" y="3859213"/>
          <p14:tracePt t="17698" x="4268788" y="3859213"/>
          <p14:tracePt t="17711" x="4351338" y="3867150"/>
          <p14:tracePt t="17715" x="4375150" y="3875088"/>
          <p14:tracePt t="17727" x="4383088" y="3875088"/>
          <p14:tracePt t="17730" x="4408488" y="3883025"/>
          <p14:tracePt t="17747" x="4416425" y="3883025"/>
          <p14:tracePt t="17761" x="4424363" y="3900488"/>
          <p14:tracePt t="17762" x="4432300" y="3908425"/>
          <p14:tracePt t="17777" x="4457700" y="3957638"/>
          <p14:tracePt t="17780" x="4489450" y="4030663"/>
          <p14:tracePt t="17794" x="4498975" y="4056063"/>
          <p14:tracePt t="17796" x="4514850" y="4087813"/>
          <p14:tracePt t="17811" x="4522788" y="4121150"/>
          <p14:tracePt t="17812" x="4556125" y="4235450"/>
          <p14:tracePt t="17819" x="4572000" y="4284663"/>
          <p14:tracePt t="17827" x="4579938" y="4318000"/>
          <p14:tracePt t="17835" x="4605338" y="4391025"/>
          <p14:tracePt t="17844" x="4605338" y="4424363"/>
          <p14:tracePt t="17851" x="4613275" y="4432300"/>
          <p14:tracePt t="17861" x="4629150" y="4506913"/>
          <p14:tracePt t="17866" x="4629150" y="4514850"/>
          <p14:tracePt t="17877" x="4645025" y="4572000"/>
          <p14:tracePt t="17883" x="4645025" y="4621213"/>
          <p14:tracePt t="17894" x="4645025" y="4645025"/>
          <p14:tracePt t="17898" x="4645025" y="4654550"/>
          <p14:tracePt t="17911" x="4645025" y="4662488"/>
          <p14:tracePt t="17915" x="4629150" y="4686300"/>
          <p14:tracePt t="17930" x="4621213" y="4694238"/>
          <p14:tracePt t="17944" x="4595813" y="4719638"/>
          <p14:tracePt t="17947" x="4587875" y="4727575"/>
          <p14:tracePt t="17961" x="4579938" y="4727575"/>
          <p14:tracePt t="17962" x="4514850" y="4768850"/>
          <p14:tracePt t="17979" x="4498975" y="4776788"/>
          <p14:tracePt t="17994" x="4449763" y="4802188"/>
          <p14:tracePt t="18011" x="4432300" y="4802188"/>
          <p14:tracePt t="18012" x="4391025" y="4818063"/>
          <p14:tracePt t="18019" x="4375150" y="4818063"/>
          <p14:tracePt t="18028" x="4351338" y="4826000"/>
          <p14:tracePt t="18035" x="4341813" y="4826000"/>
          <p14:tracePt t="18044" x="4244975" y="4859338"/>
          <p14:tracePt t="18051" x="4235450" y="4859338"/>
          <p14:tracePt t="18061" x="4227513" y="4859338"/>
          <p14:tracePt t="18066" x="4178300" y="4867275"/>
          <p14:tracePt t="18077" x="4170363" y="4867275"/>
          <p14:tracePt t="18083" x="4162425" y="4875213"/>
          <p14:tracePt t="18094" x="4121150" y="4883150"/>
          <p14:tracePt t="18106" x="4105275" y="4883150"/>
          <p14:tracePt t="18115" x="4048125" y="4891088"/>
          <p14:tracePt t="18122" x="4022725" y="4891088"/>
          <p14:tracePt t="18130" x="3998913" y="4899025"/>
          <p14:tracePt t="18138" x="3981450" y="4899025"/>
          <p14:tracePt t="18147" x="3908425" y="4908550"/>
          <p14:tracePt t="18155" x="3843338" y="4908550"/>
          <p14:tracePt t="18162" x="3833813" y="4908550"/>
          <p14:tracePt t="18170" x="3776663" y="4908550"/>
          <p14:tracePt t="18179" x="3760788" y="4908550"/>
          <p14:tracePt t="18186" x="3736975" y="4908550"/>
          <p14:tracePt t="18195" x="3678238" y="4899025"/>
          <p14:tracePt t="18202" x="3670300" y="4891088"/>
          <p14:tracePt t="18212" x="3646488" y="4891088"/>
          <p14:tracePt t="18218" x="3571875" y="4883150"/>
          <p14:tracePt t="18227" x="3548063" y="4883150"/>
          <p14:tracePt t="18234" x="3540125" y="4883150"/>
          <p14:tracePt t="18244" x="3424238" y="4875213"/>
          <p14:tracePt t="18258" x="3416300" y="4875213"/>
          <p14:tracePt t="18266" x="3408363" y="4875213"/>
          <p14:tracePt t="18274" x="3400425" y="4875213"/>
          <p14:tracePt t="18355" x="3400425" y="4867275"/>
          <p14:tracePt t="18387" x="3408363" y="4867275"/>
          <p14:tracePt t="18396" x="3408363" y="4859338"/>
          <p14:tracePt t="18412" x="3416300" y="4859338"/>
          <p14:tracePt t="18427" x="3424238" y="4859338"/>
          <p14:tracePt t="19148" x="3433763" y="4859338"/>
          <p14:tracePt t="19219" x="3441700" y="4859338"/>
          <p14:tracePt t="19275" x="3449638" y="4859338"/>
          <p14:tracePt t="19307" x="3457575" y="4859338"/>
          <p14:tracePt t="19803" x="3457575" y="4849813"/>
          <p14:tracePt t="19811" x="3498850" y="4849813"/>
          <p14:tracePt t="19819" x="3506788" y="4849813"/>
          <p14:tracePt t="19830" x="3532188" y="4849813"/>
          <p14:tracePt t="19835" x="3638550" y="4849813"/>
          <p14:tracePt t="19843" x="3703638" y="4841875"/>
          <p14:tracePt t="19850" x="3760788" y="4841875"/>
          <p14:tracePt t="19859" x="4030663" y="4841875"/>
          <p14:tracePt t="19867" x="4129088" y="4841875"/>
          <p14:tracePt t="19875" x="4227513" y="4849813"/>
          <p14:tracePt t="19882" x="4506913" y="4875213"/>
          <p14:tracePt t="19890" x="4629150" y="4875213"/>
          <p14:tracePt t="19899" x="4752975" y="4883150"/>
          <p14:tracePt t="19906" x="4833938" y="4891088"/>
          <p14:tracePt t="19914" x="5030788" y="4899025"/>
          <p14:tracePt t="19922" x="5080000" y="4908550"/>
          <p14:tracePt t="19931" x="5129213" y="4908550"/>
          <p14:tracePt t="19938" x="5202238" y="4924425"/>
          <p14:tracePt t="19946" x="5211763" y="4924425"/>
          <p14:tracePt t="19955" x="5219700" y="4932363"/>
          <p14:tracePt t="19964" x="5235575" y="4932363"/>
          <p14:tracePt t="19970" x="5243513" y="4940300"/>
          <p14:tracePt t="20010" x="5251450" y="4940300"/>
          <p14:tracePt t="20035" x="5260975" y="4940300"/>
          <p14:tracePt t="20043" x="5310188" y="4948238"/>
          <p14:tracePt t="20050" x="5318125" y="4957763"/>
          <p14:tracePt t="20058" x="5326063" y="4957763"/>
          <p14:tracePt t="20067" x="5367338" y="4957763"/>
          <p14:tracePt t="20074" x="5383213" y="4957763"/>
          <p14:tracePt t="20082" x="5407025" y="4957763"/>
          <p14:tracePt t="20090" x="5481638" y="4965700"/>
          <p14:tracePt t="20099" x="5514975" y="4965700"/>
          <p14:tracePt t="20106" x="5546725" y="4965700"/>
          <p14:tracePt t="20114" x="5661025" y="4965700"/>
          <p14:tracePt t="20122" x="5702300" y="4965700"/>
          <p14:tracePt t="20131" x="5800725" y="4965700"/>
          <p14:tracePt t="20138" x="5826125" y="4965700"/>
          <p14:tracePt t="20146" x="5875338" y="4965700"/>
          <p14:tracePt t="20154" x="5883275" y="4965700"/>
          <p14:tracePt t="20171" x="5907088" y="4965700"/>
          <p14:tracePt t="20180" x="5915025" y="4965700"/>
          <p14:tracePt t="20195" x="5924550" y="4973638"/>
          <p14:tracePt t="20218" x="5964238" y="4981575"/>
          <p14:tracePt t="20227" x="5973763" y="4989513"/>
          <p14:tracePt t="20234" x="5997575" y="4997450"/>
          <p14:tracePt t="20243" x="6054725" y="5006975"/>
          <p14:tracePt t="20250" x="6103938" y="5014913"/>
          <p14:tracePt t="20259" x="6119813" y="5014913"/>
          <p14:tracePt t="20274" x="6137275" y="5022850"/>
          <p14:tracePt t="20331" x="6137275" y="5030788"/>
          <p14:tracePt t="20347" x="6137275" y="5038725"/>
          <p14:tracePt t="20364" x="6137275" y="5046663"/>
          <p14:tracePt t="20370" x="6145213" y="5046663"/>
          <p14:tracePt t="20379" x="6145213" y="5056188"/>
          <p14:tracePt t="20386" x="6153150" y="5064125"/>
          <p14:tracePt t="20396" x="6153150" y="5072063"/>
          <p14:tracePt t="20402" x="6153150" y="5080000"/>
          <p14:tracePt t="20410" x="6161088" y="5087938"/>
          <p14:tracePt t="20419" x="6161088" y="5095875"/>
          <p14:tracePt t="20427" x="6169025" y="5103813"/>
          <p14:tracePt t="20442" x="6178550" y="5113338"/>
          <p14:tracePt t="20450" x="6178550" y="5129213"/>
          <p14:tracePt t="20459" x="6186488" y="5137150"/>
          <p14:tracePt t="20474" x="6186488" y="5153025"/>
          <p14:tracePt t="20491" x="6186488" y="5162550"/>
          <p14:tracePt t="20514" x="6186488" y="5170488"/>
          <p14:tracePt t="20523" x="6178550" y="5170488"/>
          <p14:tracePt t="20555" x="6161088" y="5170488"/>
          <p14:tracePt t="20579" x="6137275" y="5170488"/>
          <p14:tracePt t="20587" x="6129338" y="5170488"/>
          <p14:tracePt t="20602" x="6088063" y="5162550"/>
          <p14:tracePt t="20611" x="6038850" y="5145088"/>
          <p14:tracePt t="20619" x="6022975" y="5145088"/>
          <p14:tracePt t="20627" x="5997575" y="5137150"/>
          <p14:tracePt t="20634" x="5924550" y="5103813"/>
          <p14:tracePt t="20643" x="5891213" y="5087938"/>
          <p14:tracePt t="20651" x="5875338" y="5080000"/>
          <p14:tracePt t="20658" x="5800725" y="5038725"/>
          <p14:tracePt t="20666" x="5776913" y="5022850"/>
          <p14:tracePt t="20675" x="5768975" y="5014913"/>
          <p14:tracePt t="20682" x="5710238" y="4973638"/>
          <p14:tracePt t="20691" x="5710238" y="4965700"/>
          <p14:tracePt t="20698" x="5702300" y="4957763"/>
          <p14:tracePt t="20706" x="5661025" y="4859338"/>
          <p14:tracePt t="20714" x="5653088" y="4833938"/>
          <p14:tracePt t="20723" x="5645150" y="4810125"/>
          <p14:tracePt t="20730" x="5645150" y="4792663"/>
          <p14:tracePt t="20739" x="5629275" y="4678363"/>
          <p14:tracePt t="20746" x="5611813" y="4645025"/>
          <p14:tracePt t="20755" x="5603875" y="4587875"/>
          <p14:tracePt t="20763" x="5572125" y="4449763"/>
          <p14:tracePt t="20771" x="5564188" y="4400550"/>
          <p14:tracePt t="20780" x="5554663" y="4341813"/>
          <p14:tracePt t="20787" x="5546725" y="4219575"/>
          <p14:tracePt t="20795" x="5522913" y="4097338"/>
          <p14:tracePt t="20803" x="5522913" y="4064000"/>
          <p14:tracePt t="20812" x="5522913" y="3965575"/>
          <p14:tracePt t="20819" x="5530850" y="3932238"/>
          <p14:tracePt t="20829" x="5546725" y="3908425"/>
          <p14:tracePt t="20834" x="5554663" y="3875088"/>
          <p14:tracePt t="20845" x="5611813" y="3794125"/>
          <p14:tracePt t="20851" x="5637213" y="3768725"/>
          <p14:tracePt t="20862" x="5653088" y="3744913"/>
          <p14:tracePt t="20866" x="5743575" y="3703638"/>
          <p14:tracePt t="20879" x="5776913" y="3695700"/>
          <p14:tracePt t="20883" x="5899150" y="3670300"/>
          <p14:tracePt t="20895" x="6022975" y="3654425"/>
          <p14:tracePt t="20898" x="6072188" y="3646488"/>
          <p14:tracePt t="20912" x="6103938" y="3646488"/>
          <p14:tracePt t="20915" x="6202363" y="3638550"/>
          <p14:tracePt t="20929" x="6235700" y="3638550"/>
          <p14:tracePt t="20931" x="6259513" y="3638550"/>
          <p14:tracePt t="20945" x="6350000" y="3646488"/>
          <p14:tracePt t="20948" x="6365875" y="3646488"/>
          <p14:tracePt t="20962" x="6391275" y="3662363"/>
          <p14:tracePt t="20964" x="6407150" y="3662363"/>
          <p14:tracePt t="20979" x="6472238" y="3703638"/>
          <p14:tracePt t="20980" x="6513513" y="3711575"/>
          <p14:tracePt t="20987" x="6653213" y="3802063"/>
          <p14:tracePt t="20995" x="6824663" y="3900488"/>
          <p14:tracePt t="21003" x="6915150" y="3949700"/>
          <p14:tracePt t="21012" x="6989763" y="3990975"/>
          <p14:tracePt t="21019" x="7145338" y="4087813"/>
          <p14:tracePt t="21029" x="7283450" y="4162425"/>
          <p14:tracePt t="21034" x="7316788" y="4186238"/>
          <p14:tracePt t="21045" x="7342188" y="4203700"/>
          <p14:tracePt t="21051" x="7342188" y="4211638"/>
          <p14:tracePt t="21062" x="7350125" y="4219575"/>
          <p14:tracePt t="21066" x="7350125" y="4227513"/>
          <p14:tracePt t="21079" x="7358063" y="4252913"/>
          <p14:tracePt t="21083" x="7366000" y="4260850"/>
          <p14:tracePt t="21096" x="7366000" y="4284663"/>
          <p14:tracePt t="21098" x="7373938" y="4416425"/>
          <p14:tracePt t="21112" x="7373938" y="4440238"/>
          <p14:tracePt t="21115" x="7373938" y="4481513"/>
          <p14:tracePt t="21129" x="7350125" y="4587875"/>
          <p14:tracePt t="21130" x="7342188" y="4621213"/>
          <p14:tracePt t="21145" x="7342188" y="4637088"/>
          <p14:tracePt t="21147" x="7292975" y="4711700"/>
          <p14:tracePt t="21162" x="7275513" y="4735513"/>
          <p14:tracePt t="21164" x="7259638" y="4760913"/>
          <p14:tracePt t="21179" x="7226300" y="4792663"/>
          <p14:tracePt t="21180" x="7135813" y="4916488"/>
          <p14:tracePt t="21187" x="7104063" y="4948238"/>
          <p14:tracePt t="21195" x="7078663" y="4973638"/>
          <p14:tracePt t="21202" x="7005638" y="5056188"/>
          <p14:tracePt t="21212" x="6989763" y="5080000"/>
          <p14:tracePt t="21219" x="6964363" y="5113338"/>
          <p14:tracePt t="21229" x="6899275" y="5153025"/>
          <p14:tracePt t="21234" x="6891338" y="5162550"/>
          <p14:tracePt t="21245" x="6873875" y="5178425"/>
          <p14:tracePt t="21251" x="6850063" y="5202238"/>
          <p14:tracePt t="21262" x="6842125" y="5202238"/>
          <p14:tracePt t="21266" x="6834188" y="5202238"/>
          <p14:tracePt t="21279" x="6824663" y="5211763"/>
          <p14:tracePt t="21290" x="6816725" y="5211763"/>
          <p14:tracePt t="21315" x="6808788" y="5211763"/>
          <p14:tracePt t="21330" x="6808788" y="5219700"/>
          <p14:tracePt t="21338" x="6800850" y="5219700"/>
          <p14:tracePt t="21355" x="6784975" y="5227638"/>
          <p14:tracePt t="21370" x="6743700" y="5251450"/>
          <p14:tracePt t="21380" x="6718300" y="5268913"/>
          <p14:tracePt t="21387" x="6702425" y="5276850"/>
          <p14:tracePt t="21402" x="6694488" y="5284788"/>
          <p14:tracePt t="21410" x="6686550" y="5292725"/>
          <p14:tracePt t="21419" x="6686550" y="5300663"/>
          <p14:tracePt t="21427" x="6677025" y="5300663"/>
          <p14:tracePt t="21434" x="6669088" y="5300663"/>
          <p14:tracePt t="21443" x="6669088" y="5310188"/>
          <p14:tracePt t="21458" x="6653213" y="5326063"/>
          <p14:tracePt t="21466" x="6645275" y="5326063"/>
          <p14:tracePt t="21474" x="6645275" y="5334000"/>
          <p14:tracePt t="21507" x="6637338" y="5341938"/>
          <p14:tracePt t="21635" x="6637338" y="5349875"/>
          <p14:tracePt t="21690" x="6637338" y="5357813"/>
          <p14:tracePt t="21707" x="6627813" y="5357813"/>
          <p14:tracePt t="21714" x="6611938" y="5367338"/>
          <p14:tracePt t="21722" x="6588125" y="5375275"/>
          <p14:tracePt t="21730" x="6538913" y="5383213"/>
          <p14:tracePt t="21739" x="6456363" y="5383213"/>
          <p14:tracePt t="21747" x="6415088" y="5383213"/>
          <p14:tracePt t="21754" x="6365875" y="5383213"/>
          <p14:tracePt t="21764" x="6235700" y="5383213"/>
          <p14:tracePt t="21771" x="6178550" y="5383213"/>
          <p14:tracePt t="21780" x="6103938" y="5367338"/>
          <p14:tracePt t="21786" x="5956300" y="5341938"/>
          <p14:tracePt t="21794" x="5826125" y="5300663"/>
          <p14:tracePt t="21803" x="5776913" y="5292725"/>
          <p14:tracePt t="21813" x="5735638" y="5276850"/>
          <p14:tracePt t="21818" x="5670550" y="5235575"/>
          <p14:tracePt t="21826" x="5661025" y="5235575"/>
          <p14:tracePt t="21842" x="5645150" y="5202238"/>
          <p14:tracePt t="21850" x="5637213" y="5186363"/>
          <p14:tracePt t="21866" x="5611813" y="5137150"/>
          <p14:tracePt t="21875" x="5611813" y="5129213"/>
          <p14:tracePt t="21882" x="5611813" y="5121275"/>
          <p14:tracePt t="21890" x="5595938" y="5087938"/>
          <p14:tracePt t="21907" x="5595938" y="5080000"/>
          <p14:tracePt t="21914" x="5595938" y="5072063"/>
          <p14:tracePt t="21923" x="5595938" y="5038725"/>
          <p14:tracePt t="21930" x="5595938" y="5030788"/>
          <p14:tracePt t="21939" x="5595938" y="5022850"/>
          <p14:tracePt t="21947" x="5595938" y="4989513"/>
          <p14:tracePt t="21954" x="5595938" y="4981575"/>
          <p14:tracePt t="21964" x="5595938" y="4973638"/>
          <p14:tracePt t="21970" x="5595938" y="4924425"/>
          <p14:tracePt t="21986" x="5595938" y="4916488"/>
          <p14:tracePt t="22003" x="5595938" y="4908550"/>
          <p14:tracePt t="22018" x="5588000" y="4899025"/>
          <p14:tracePt t="22043" x="5588000" y="4891088"/>
          <p14:tracePt t="22082" x="5580063" y="4883150"/>
          <p14:tracePt t="22099" x="5572125" y="4849813"/>
          <p14:tracePt t="22106" x="5572125" y="4833938"/>
          <p14:tracePt t="22114" x="5564188" y="4810125"/>
          <p14:tracePt t="22123" x="5564188" y="4670425"/>
          <p14:tracePt t="22131" x="5564188" y="4621213"/>
          <p14:tracePt t="22138" x="5564188" y="4572000"/>
          <p14:tracePt t="22147" x="5588000" y="4424363"/>
          <p14:tracePt t="22155" x="5595938" y="4351338"/>
          <p14:tracePt t="22164" x="5611813" y="4294188"/>
          <p14:tracePt t="22170" x="5629275" y="4227513"/>
          <p14:tracePt t="22178" x="5694363" y="4048125"/>
          <p14:tracePt t="22187" x="5719763" y="4014788"/>
          <p14:tracePt t="22196" x="5727700" y="3990975"/>
          <p14:tracePt t="22202" x="5776913" y="3908425"/>
          <p14:tracePt t="22211" x="5784850" y="3892550"/>
          <p14:tracePt t="22219" x="5808663" y="3859213"/>
          <p14:tracePt t="22227" x="5842000" y="3817938"/>
          <p14:tracePt t="22243" x="5849938" y="3810000"/>
          <p14:tracePt t="22250" x="5857875" y="3810000"/>
          <p14:tracePt t="22258" x="5865813" y="3810000"/>
          <p14:tracePt t="22267" x="5875338" y="3802063"/>
          <p14:tracePt t="22282" x="5891213" y="3802063"/>
          <p14:tracePt t="22306" x="5899150" y="3802063"/>
          <p14:tracePt t="28523" x="5891213" y="3802063"/>
          <p14:tracePt t="28531" x="5808663" y="3843338"/>
          <p14:tracePt t="28538" x="5784850" y="3851275"/>
          <p14:tracePt t="28546" x="5759450" y="3867150"/>
          <p14:tracePt t="28555" x="5686425" y="3892550"/>
          <p14:tracePt t="28563" x="5653088" y="3908425"/>
          <p14:tracePt t="28570" x="5629275" y="3916363"/>
          <p14:tracePt t="28578" x="5603875" y="3932238"/>
          <p14:tracePt t="28587" x="5530850" y="3965575"/>
          <p14:tracePt t="28594" x="5505450" y="3973513"/>
          <p14:tracePt t="28610" x="5465763" y="3990975"/>
          <p14:tracePt t="28619" x="5456238" y="3990975"/>
          <p14:tracePt t="28626" x="5448300" y="3998913"/>
          <p14:tracePt t="28634" x="5391150" y="4022725"/>
          <p14:tracePt t="28643" x="5383213" y="4022725"/>
          <p14:tracePt t="28651" x="5375275" y="4030663"/>
          <p14:tracePt t="28658" x="5300663" y="4056063"/>
          <p14:tracePt t="28666" x="5276850" y="4064000"/>
          <p14:tracePt t="28674" x="5260975" y="4071938"/>
          <p14:tracePt t="28683" x="5137150" y="4113213"/>
          <p14:tracePt t="28690" x="5087938" y="4129088"/>
          <p14:tracePt t="28699" x="5038725" y="4146550"/>
          <p14:tracePt t="28706" x="4981575" y="4162425"/>
          <p14:tracePt t="28716" x="4859338" y="4227513"/>
          <p14:tracePt t="28722" x="4743450" y="4276725"/>
          <p14:tracePt t="28730" x="4711700" y="4294188"/>
          <p14:tracePt t="28738" x="4629150" y="4341813"/>
          <p14:tracePt t="28747" x="4621213" y="4351338"/>
          <p14:tracePt t="28754" x="4613275" y="4359275"/>
          <p14:tracePt t="28762" x="4564063" y="4400550"/>
          <p14:tracePt t="28770" x="4564063" y="4408488"/>
          <p14:tracePt t="28779" x="4556125" y="4408488"/>
          <p14:tracePt t="28786" x="4514850" y="4465638"/>
          <p14:tracePt t="28794" x="4506913" y="4473575"/>
          <p14:tracePt t="28802" x="4481513" y="4506913"/>
          <p14:tracePt t="28811" x="4457700" y="4522788"/>
          <p14:tracePt t="28819" x="4375150" y="4613275"/>
          <p14:tracePt t="28826" x="4351338" y="4645025"/>
          <p14:tracePt t="28834" x="4252913" y="4768850"/>
          <p14:tracePt t="28843" x="4170363" y="4875213"/>
          <p14:tracePt t="28851" x="4137025" y="4916488"/>
          <p14:tracePt t="28858" x="4113213" y="4940300"/>
          <p14:tracePt t="28866" x="4022725" y="5022850"/>
          <p14:tracePt t="28874" x="3916363" y="5072063"/>
          <p14:tracePt t="28883" x="3900488" y="5072063"/>
          <p14:tracePt t="29187" x="3875088" y="5087938"/>
          <p14:tracePt t="29195" x="3843338" y="5162550"/>
          <p14:tracePt t="29203" x="3833813" y="5186363"/>
          <p14:tracePt t="29211" x="3817938" y="5219700"/>
          <p14:tracePt t="29218" x="3794125" y="5284788"/>
          <p14:tracePt t="29227" x="3786188" y="5292725"/>
          <p14:tracePt t="29234" x="3776663" y="5300663"/>
          <p14:tracePt t="29266" x="3768725" y="5300663"/>
          <p14:tracePt t="29298" x="3752850" y="5310188"/>
          <p14:tracePt t="29306" x="3752850" y="5318125"/>
          <p14:tracePt t="29323" x="3736975" y="5326063"/>
          <p14:tracePt t="29347" x="3727450" y="5326063"/>
          <p14:tracePt t="29355" x="3727450" y="5334000"/>
          <p14:tracePt t="29363" x="3719513" y="5334000"/>
          <p14:tracePt t="29370" x="3695700" y="5357813"/>
          <p14:tracePt t="29378" x="3687763" y="5367338"/>
          <p14:tracePt t="29387" x="3678238" y="5367338"/>
          <p14:tracePt t="29394" x="3670300" y="5375275"/>
          <p14:tracePt t="29402" x="3638550" y="5407025"/>
          <p14:tracePt t="29411" x="3621088" y="5416550"/>
          <p14:tracePt t="29418" x="3621088" y="5424488"/>
          <p14:tracePt t="29427" x="3589338" y="5440363"/>
          <p14:tracePt t="29443" x="3579813" y="5448300"/>
          <p14:tracePt t="29450" x="3522663" y="5473700"/>
          <p14:tracePt t="29459" x="3506788" y="5473700"/>
          <p14:tracePt t="29466" x="3482975" y="5481638"/>
          <p14:tracePt t="29474" x="3416300" y="5489575"/>
          <p14:tracePt t="29483" x="3392488" y="5497513"/>
          <p14:tracePt t="29491" x="3351213" y="5497513"/>
          <p14:tracePt t="29499" x="3317875" y="5497513"/>
          <p14:tracePt t="29506" x="3187700" y="5497513"/>
          <p14:tracePt t="29514" x="3121025" y="5497513"/>
          <p14:tracePt t="29523" x="3063875" y="5489575"/>
          <p14:tracePt t="29530" x="2809875" y="5465763"/>
          <p14:tracePt t="29539" x="2720975" y="5456238"/>
          <p14:tracePt t="29547" x="2662238" y="5456238"/>
          <p14:tracePt t="29555" x="2498725" y="5432425"/>
          <p14:tracePt t="29562" x="2441575" y="5424488"/>
          <p14:tracePt t="29570" x="2368550" y="5416550"/>
          <p14:tracePt t="29578" x="2236788" y="5407025"/>
          <p14:tracePt t="29587" x="2179638" y="5407025"/>
          <p14:tracePt t="29594" x="2130425" y="5407025"/>
          <p14:tracePt t="29602" x="2089150" y="5407025"/>
          <p14:tracePt t="29610" x="1990725" y="5407025"/>
          <p14:tracePt t="29619" x="1958975" y="5407025"/>
          <p14:tracePt t="29626" x="1933575" y="5407025"/>
          <p14:tracePt t="29634" x="1860550" y="5407025"/>
          <p14:tracePt t="29642" x="1793875" y="5407025"/>
          <p14:tracePt t="29651" x="1770063" y="5407025"/>
          <p14:tracePt t="29658" x="1704975" y="5407025"/>
          <p14:tracePt t="29666" x="1695450" y="5407025"/>
          <p14:tracePt t="29674" x="1687513" y="5407025"/>
          <p14:tracePt t="29683" x="1679575" y="5416550"/>
          <p14:tracePt t="29835" x="1671638" y="5416550"/>
          <p14:tracePt t="29850" x="1671638" y="5424488"/>
          <p14:tracePt t="29875" x="1663700" y="5424488"/>
          <p14:tracePt t="29899" x="1655763" y="5432425"/>
          <p14:tracePt t="29914" x="1606550" y="5456238"/>
          <p14:tracePt t="29931" x="1597025" y="5465763"/>
          <p14:tracePt t="29938" x="1565275" y="5481638"/>
          <p14:tracePt t="29950" x="1547813" y="5489575"/>
          <p14:tracePt t="29954" x="1531938" y="5505450"/>
          <p14:tracePt t="29963" x="1474788" y="5530850"/>
          <p14:tracePt t="29970" x="1450975" y="5546725"/>
          <p14:tracePt t="29978" x="1433513" y="5564188"/>
          <p14:tracePt t="29986" x="1360488" y="5603875"/>
          <p14:tracePt t="29995" x="1343025" y="5611813"/>
          <p14:tracePt t="30002" x="1319213" y="5629275"/>
          <p14:tracePt t="30010" x="1311275" y="5637213"/>
          <p14:tracePt t="30018" x="1277938" y="5645150"/>
          <p14:tracePt t="30027" x="1262063" y="5653088"/>
          <p14:tracePt t="30042" x="1254125" y="5653088"/>
          <p14:tracePt t="41468" x="1262063" y="5653088"/>
          <p14:tracePt t="41499" x="1270000" y="56530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536BA-C64E-5840-ADD8-F1F4483F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gLVE-based method enables estimating directed microbial interaction networks.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DEB0C-B06E-A44E-8CF5-B37F12D65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60000"/>
            <a:ext cx="11353799" cy="4516963"/>
          </a:xfrm>
        </p:spPr>
        <p:txBody>
          <a:bodyPr/>
          <a:lstStyle/>
          <a:p>
            <a:r>
              <a:rPr lang="en-US" dirty="0"/>
              <a:t>The directed microbial interaction networks show the relationship between microbes.</a:t>
            </a:r>
            <a:endParaRPr lang="en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1F633-5480-B34C-A43A-DF555C066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77AD8637-54A8-CB49-9966-EFF347AABE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162" y="2418538"/>
            <a:ext cx="5333675" cy="43513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1F84990-5ABD-B342-A90B-DDCFE07F9905}"/>
              </a:ext>
            </a:extLst>
          </p:cNvPr>
          <p:cNvSpPr/>
          <p:nvPr/>
        </p:nvSpPr>
        <p:spPr>
          <a:xfrm>
            <a:off x="7824273" y="6613733"/>
            <a:ext cx="4468091" cy="2849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JP" sz="1200" dirty="0"/>
              <a:t>http://homepages.ulb.ac.be/~dgonze/LEUVEN2017/practicals.html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E98ED5-AA7D-9446-92AF-A9A71B100725}"/>
              </a:ext>
            </a:extLst>
          </p:cNvPr>
          <p:cNvSpPr/>
          <p:nvPr/>
        </p:nvSpPr>
        <p:spPr>
          <a:xfrm rot="18818702">
            <a:off x="4947468" y="1946780"/>
            <a:ext cx="1869746" cy="5368005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08AA1F-36FF-2C40-B132-6CAE1810C0D2}"/>
              </a:ext>
            </a:extLst>
          </p:cNvPr>
          <p:cNvSpPr txBox="1"/>
          <p:nvPr/>
        </p:nvSpPr>
        <p:spPr>
          <a:xfrm>
            <a:off x="7936162" y="6283037"/>
            <a:ext cx="1567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chemeClr val="accent1">
                    <a:lumMod val="75000"/>
                  </a:schemeClr>
                </a:solidFill>
              </a:rPr>
              <a:t>Parasitism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4A9EB9D-4921-BC41-B52F-627B2AB03C2C}"/>
              </a:ext>
            </a:extLst>
          </p:cNvPr>
          <p:cNvSpPr/>
          <p:nvPr/>
        </p:nvSpPr>
        <p:spPr>
          <a:xfrm rot="3145571">
            <a:off x="4251836" y="1719091"/>
            <a:ext cx="1564529" cy="4163440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0A8F98-0157-D649-AF4F-D3A6B764BC81}"/>
              </a:ext>
            </a:extLst>
          </p:cNvPr>
          <p:cNvSpPr txBox="1"/>
          <p:nvPr/>
        </p:nvSpPr>
        <p:spPr>
          <a:xfrm>
            <a:off x="2440018" y="5170378"/>
            <a:ext cx="132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chemeClr val="accent2">
                    <a:lumMod val="75000"/>
                  </a:schemeClr>
                </a:solidFill>
              </a:rPr>
              <a:t>Symbiosis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9672FDB-6CC4-BF47-9ED6-2BF8A836F413}"/>
              </a:ext>
            </a:extLst>
          </p:cNvPr>
          <p:cNvSpPr/>
          <p:nvPr/>
        </p:nvSpPr>
        <p:spPr>
          <a:xfrm rot="6710654">
            <a:off x="6183536" y="1840324"/>
            <a:ext cx="1396980" cy="2705139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8F9A0E-54C9-E245-8A6C-07E7B99A473B}"/>
              </a:ext>
            </a:extLst>
          </p:cNvPr>
          <p:cNvSpPr txBox="1"/>
          <p:nvPr/>
        </p:nvSpPr>
        <p:spPr>
          <a:xfrm>
            <a:off x="8125195" y="3047450"/>
            <a:ext cx="1492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chemeClr val="accent6">
                    <a:lumMod val="75000"/>
                  </a:schemeClr>
                </a:solidFill>
              </a:rPr>
              <a:t>Competition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FC249AFD-F280-804C-811A-BBD6A48C9F4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80647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58"/>
    </mc:Choice>
    <mc:Fallback>
      <p:transition spd="slow" advTm="56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7" grpId="1" animBg="1"/>
      <p:bldP spid="8" grpId="1"/>
      <p:bldP spid="9" grpId="0" animBg="1"/>
      <p:bldP spid="10" grpId="0"/>
      <p:bldP spid="11" grpId="0" animBg="1"/>
      <p:bldP spid="12" grpId="0"/>
    </p:bldLst>
  </p:timing>
  <p:extLst>
    <p:ext uri="{3A86A75C-4F4B-4683-9AE1-C65F6400EC91}">
      <p14:laserTraceLst xmlns:p14="http://schemas.microsoft.com/office/powerpoint/2010/main">
        <p14:tracePtLst>
          <p14:tracePt t="16190" x="9693275" y="2982913"/>
          <p14:tracePt t="16206" x="9685338" y="2982913"/>
          <p14:tracePt t="16229" x="9667875" y="2982913"/>
          <p14:tracePt t="16237" x="9618663" y="2965450"/>
          <p14:tracePt t="16245" x="9618663" y="2957513"/>
          <p14:tracePt t="16261" x="9610725" y="2957513"/>
          <p14:tracePt t="16269" x="9610725" y="2949575"/>
          <p14:tracePt t="16293" x="9586913" y="2941638"/>
          <p14:tracePt t="16301" x="9578975" y="2941638"/>
          <p14:tracePt t="16317" x="9553575" y="2941638"/>
          <p14:tracePt t="16326" x="9545638" y="2949575"/>
          <p14:tracePt t="16333" x="9537700" y="2957513"/>
          <p14:tracePt t="16341" x="9421813" y="3006725"/>
          <p14:tracePt t="16349" x="9364663" y="3040063"/>
          <p14:tracePt t="16357" x="9315450" y="3055938"/>
          <p14:tracePt t="16365" x="9177338" y="3113088"/>
          <p14:tracePt t="16373" x="9120188" y="3130550"/>
          <p14:tracePt t="16381" x="9070975" y="3154363"/>
          <p14:tracePt t="16389" x="9021763" y="3162300"/>
          <p14:tracePt t="16397" x="8897938" y="3203575"/>
          <p14:tracePt t="16405" x="8767763" y="3228975"/>
          <p14:tracePt t="16413" x="8709025" y="3244850"/>
          <p14:tracePt t="16421" x="8545513" y="3260725"/>
          <p14:tracePt t="16429" x="8472488" y="3260725"/>
          <p14:tracePt t="16437" x="8405813" y="3268663"/>
          <p14:tracePt t="16445" x="8234363" y="3302000"/>
          <p14:tracePt t="16453" x="8135938" y="3317875"/>
          <p14:tracePt t="16461" x="8054975" y="3343275"/>
          <p14:tracePt t="16469" x="7832725" y="3408363"/>
          <p14:tracePt t="16477" x="7718425" y="3433763"/>
          <p14:tracePt t="16485" x="7612063" y="3490913"/>
          <p14:tracePt t="16493" x="7366000" y="3579813"/>
          <p14:tracePt t="16501" x="7119938" y="3678238"/>
          <p14:tracePt t="16517" x="6907213" y="3786188"/>
          <p14:tracePt t="16526" x="6661150" y="3900488"/>
          <p14:tracePt t="16533" x="6546850" y="3949700"/>
          <p14:tracePt t="16541" x="6440488" y="3998913"/>
          <p14:tracePt t="16549" x="6161088" y="4121150"/>
          <p14:tracePt t="16557" x="6062663" y="4178300"/>
          <p14:tracePt t="16565" x="5973763" y="4227513"/>
          <p14:tracePt t="16576" x="5800725" y="4341813"/>
          <p14:tracePt t="16581" x="5710238" y="4391025"/>
          <p14:tracePt t="16589" x="5661025" y="4440238"/>
          <p14:tracePt t="16597" x="5456238" y="4637088"/>
          <p14:tracePt t="16605" x="5416550" y="4694238"/>
          <p14:tracePt t="16613" x="5383213" y="4735513"/>
          <p14:tracePt t="16621" x="5357813" y="4776788"/>
          <p14:tracePt t="16629" x="5251450" y="4908550"/>
          <p14:tracePt t="16637" x="5211763" y="4957763"/>
          <p14:tracePt t="16645" x="5153025" y="5014913"/>
          <p14:tracePt t="16653" x="5022850" y="5129213"/>
          <p14:tracePt t="16661" x="4981575" y="5170488"/>
          <p14:tracePt t="16669" x="4957763" y="5202238"/>
          <p14:tracePt t="16677" x="4802188" y="5357813"/>
          <p14:tracePt t="16685" x="4776788" y="5383213"/>
          <p14:tracePt t="16693" x="4743450" y="5407025"/>
          <p14:tracePt t="16701" x="4678363" y="5473700"/>
          <p14:tracePt t="16709" x="4654550" y="5489575"/>
          <p14:tracePt t="16717" x="4629150" y="5505450"/>
          <p14:tracePt t="16726" x="4621213" y="5514975"/>
          <p14:tracePt t="16733" x="4522788" y="5595938"/>
          <p14:tracePt t="16742" x="4506913" y="5603875"/>
          <p14:tracePt t="16749" x="4506913" y="5611813"/>
          <p14:tracePt t="16758" x="4449763" y="5645150"/>
          <p14:tracePt t="16765" x="4424363" y="5661025"/>
          <p14:tracePt t="16775" x="4416425" y="5670550"/>
          <p14:tracePt t="16781" x="4325938" y="5710238"/>
          <p14:tracePt t="16792" x="4318000" y="5719763"/>
          <p14:tracePt t="16797" x="4294188" y="5727700"/>
          <p14:tracePt t="16809" x="4235450" y="5751513"/>
          <p14:tracePt t="16813" x="4211638" y="5768975"/>
          <p14:tracePt t="16825" x="4195763" y="5768975"/>
          <p14:tracePt t="16829" x="4087813" y="5800725"/>
          <p14:tracePt t="16842" x="4064000" y="5808663"/>
          <p14:tracePt t="16845" x="4030663" y="5808663"/>
          <p14:tracePt t="16859" x="4006850" y="5808663"/>
          <p14:tracePt t="16861" x="3924300" y="5808663"/>
          <p14:tracePt t="16875" x="3883025" y="5808663"/>
          <p14:tracePt t="16877" x="3867150" y="5808663"/>
          <p14:tracePt t="16892" x="3802063" y="5808663"/>
          <p14:tracePt t="16893" x="3776663" y="5808663"/>
          <p14:tracePt t="16910" x="3727450" y="5792788"/>
          <p14:tracePt t="16926" x="3719513" y="5784850"/>
          <p14:tracePt t="16942" x="3695700" y="5759450"/>
          <p14:tracePt t="16942" x="3695700" y="5751513"/>
          <p14:tracePt t="16949" x="3687763" y="5743575"/>
          <p14:tracePt t="16965" x="3678238" y="5719763"/>
          <p14:tracePt t="16975" x="3678238" y="5710238"/>
          <p14:tracePt t="16989" x="3678238" y="5702300"/>
          <p14:tracePt t="16997" x="3678238" y="5694363"/>
          <p14:tracePt t="17021" x="3678238" y="5686425"/>
          <p14:tracePt t="17181" x="3670300" y="5686425"/>
          <p14:tracePt t="17189" x="3662363" y="5694363"/>
          <p14:tracePt t="17197" x="3654425" y="5694363"/>
          <p14:tracePt t="17205" x="3646488" y="5694363"/>
          <p14:tracePt t="17213" x="3597275" y="5710238"/>
          <p14:tracePt t="17221" x="3571875" y="5710238"/>
          <p14:tracePt t="17229" x="3556000" y="5719763"/>
          <p14:tracePt t="17237" x="3514725" y="5719763"/>
          <p14:tracePt t="17245" x="3408363" y="5727700"/>
          <p14:tracePt t="17253" x="3359150" y="5727700"/>
          <p14:tracePt t="17261" x="3302000" y="5727700"/>
          <p14:tracePt t="17269" x="3162300" y="5727700"/>
          <p14:tracePt t="17277" x="3089275" y="5727700"/>
          <p14:tracePt t="17285" x="2957513" y="5727700"/>
          <p14:tracePt t="17293" x="2809875" y="5710238"/>
          <p14:tracePt t="17301" x="2760663" y="5694363"/>
          <p14:tracePt t="17309" x="2703513" y="5678488"/>
          <p14:tracePt t="17317" x="2581275" y="5637213"/>
          <p14:tracePt t="17326" x="2547938" y="5611813"/>
          <p14:tracePt t="17333" x="2506663" y="5595938"/>
          <p14:tracePt t="17341" x="2425700" y="5546725"/>
          <p14:tracePt t="17349" x="2400300" y="5522913"/>
          <p14:tracePt t="17357" x="2376488" y="5497513"/>
          <p14:tracePt t="17365" x="2343150" y="5481638"/>
          <p14:tracePt t="17373" x="2236788" y="5367338"/>
          <p14:tracePt t="17381" x="2203450" y="5326063"/>
          <p14:tracePt t="17389" x="2187575" y="5292725"/>
          <p14:tracePt t="17397" x="2130425" y="5227638"/>
          <p14:tracePt t="17405" x="2122488" y="5202238"/>
          <p14:tracePt t="17413" x="2089150" y="5178425"/>
          <p14:tracePt t="17421" x="2055813" y="5103813"/>
          <p14:tracePt t="17429" x="2032000" y="5072063"/>
          <p14:tracePt t="17437" x="2016125" y="5030788"/>
          <p14:tracePt t="17445" x="1990725" y="4973638"/>
          <p14:tracePt t="17453" x="1974850" y="4899025"/>
          <p14:tracePt t="17461" x="1974850" y="4875213"/>
          <p14:tracePt t="17469" x="1974850" y="4849813"/>
          <p14:tracePt t="17477" x="1974850" y="4792663"/>
          <p14:tracePt t="17485" x="1974850" y="4768850"/>
          <p14:tracePt t="17493" x="1974850" y="4743450"/>
          <p14:tracePt t="17501" x="1982788" y="4686300"/>
          <p14:tracePt t="17509" x="1990725" y="4662488"/>
          <p14:tracePt t="17517" x="1990725" y="4637088"/>
          <p14:tracePt t="17526" x="2024063" y="4579938"/>
          <p14:tracePt t="17533" x="2039938" y="4548188"/>
          <p14:tracePt t="17542" x="2055813" y="4530725"/>
          <p14:tracePt t="17549" x="2105025" y="4465638"/>
          <p14:tracePt t="17559" x="2187575" y="4391025"/>
          <p14:tracePt t="17565" x="2212975" y="4375150"/>
          <p14:tracePt t="17575" x="2286000" y="4333875"/>
          <p14:tracePt t="17581" x="2327275" y="4325938"/>
          <p14:tracePt t="17592" x="2351088" y="4310063"/>
          <p14:tracePt t="17597" x="2384425" y="4302125"/>
          <p14:tracePt t="17609" x="2482850" y="4276725"/>
          <p14:tracePt t="17613" x="2516188" y="4276725"/>
          <p14:tracePt t="17625" x="2573338" y="4268788"/>
          <p14:tracePt t="17629" x="2711450" y="4268788"/>
          <p14:tracePt t="17642" x="2770188" y="4268788"/>
          <p14:tracePt t="17645" x="2916238" y="4276725"/>
          <p14:tracePt t="17659" x="3063875" y="4294188"/>
          <p14:tracePt t="17661" x="3121025" y="4318000"/>
          <p14:tracePt t="17675" x="3170238" y="4325938"/>
          <p14:tracePt t="17677" x="3278188" y="4367213"/>
          <p14:tracePt t="17692" x="3317875" y="4383088"/>
          <p14:tracePt t="17693" x="3325813" y="4391025"/>
          <p14:tracePt t="17709" x="3359150" y="4416425"/>
          <p14:tracePt t="17710" x="3408363" y="4457700"/>
          <p14:tracePt t="17725" x="3416300" y="4465638"/>
          <p14:tracePt t="17727" x="3441700" y="4489450"/>
          <p14:tracePt t="17742" x="3556000" y="4605338"/>
          <p14:tracePt t="17743" x="3589338" y="4637088"/>
          <p14:tracePt t="17749" x="3605213" y="4662488"/>
          <p14:tracePt t="17759" x="3654425" y="4752975"/>
          <p14:tracePt t="17765" x="3662363" y="4784725"/>
          <p14:tracePt t="17775" x="3670300" y="4833938"/>
          <p14:tracePt t="17781" x="3670300" y="4973638"/>
          <p14:tracePt t="17792" x="3670300" y="5030788"/>
          <p14:tracePt t="17797" x="3662363" y="5103813"/>
          <p14:tracePt t="17809" x="3629025" y="5399088"/>
          <p14:tracePt t="17813" x="3621088" y="5473700"/>
          <p14:tracePt t="17825" x="3605213" y="5538788"/>
          <p14:tracePt t="17829" x="3597275" y="5603875"/>
          <p14:tracePt t="17842" x="3579813" y="5743575"/>
          <p14:tracePt t="17845" x="3571875" y="5792788"/>
          <p14:tracePt t="17859" x="3556000" y="5826125"/>
          <p14:tracePt t="17861" x="3514725" y="5924550"/>
          <p14:tracePt t="17875" x="3498850" y="5956300"/>
          <p14:tracePt t="17877" x="3473450" y="5989638"/>
          <p14:tracePt t="17892" x="3367088" y="6103938"/>
          <p14:tracePt t="17894" x="3343275" y="6119813"/>
          <p14:tracePt t="17909" x="3317875" y="6137275"/>
          <p14:tracePt t="17910" x="3252788" y="6178550"/>
          <p14:tracePt t="17925" x="3228975" y="6194425"/>
          <p14:tracePt t="17927" x="3211513" y="6202363"/>
          <p14:tracePt t="17942" x="3170238" y="6218238"/>
          <p14:tracePt t="17942" x="3097213" y="6251575"/>
          <p14:tracePt t="17949" x="3063875" y="6259513"/>
          <p14:tracePt t="17959" x="3032125" y="6267450"/>
          <p14:tracePt t="17965" x="2867025" y="6292850"/>
          <p14:tracePt t="17975" x="2835275" y="6292850"/>
          <p14:tracePt t="17981" x="2801938" y="6292850"/>
          <p14:tracePt t="17992" x="2687638" y="6300788"/>
          <p14:tracePt t="17997" x="2654300" y="6308725"/>
          <p14:tracePt t="18009" x="2622550" y="6308725"/>
          <p14:tracePt t="18013" x="2573338" y="6316663"/>
          <p14:tracePt t="18025" x="2563813" y="6316663"/>
          <p14:tracePt t="18029" x="2555875" y="6308725"/>
          <p14:tracePt t="18042" x="2532063" y="6300788"/>
          <p14:tracePt t="18045" x="2532063" y="6292850"/>
          <p14:tracePt t="18069" x="2540000" y="6284913"/>
          <p14:tracePt t="18077" x="2540000" y="6276975"/>
          <p14:tracePt t="18093" x="2547938" y="6276975"/>
          <p14:tracePt t="18117" x="2555875" y="6276975"/>
          <p14:tracePt t="18133" x="2563813" y="6284913"/>
          <p14:tracePt t="23853" x="2573338" y="6284913"/>
          <p14:tracePt t="23869" x="2605088" y="6292850"/>
          <p14:tracePt t="23878" x="2630488" y="6300788"/>
          <p14:tracePt t="23885" x="2687638" y="6300788"/>
          <p14:tracePt t="23894" x="2760663" y="6300788"/>
          <p14:tracePt t="23901" x="2982913" y="6300788"/>
          <p14:tracePt t="23909" x="3097213" y="6300788"/>
          <p14:tracePt t="23917" x="3211513" y="6300788"/>
          <p14:tracePt t="23925" x="3473450" y="6276975"/>
          <p14:tracePt t="23933" x="3744913" y="6243638"/>
          <p14:tracePt t="23941" x="3867150" y="6210300"/>
          <p14:tracePt t="23949" x="4211638" y="6103938"/>
          <p14:tracePt t="23957" x="4341813" y="6080125"/>
          <p14:tracePt t="23965" x="4489450" y="6046788"/>
          <p14:tracePt t="23973" x="5211763" y="5899150"/>
          <p14:tracePt t="23981" x="5357813" y="5857875"/>
          <p14:tracePt t="23989" x="5505450" y="5826125"/>
          <p14:tracePt t="23997" x="5661025" y="5792788"/>
          <p14:tracePt t="24005" x="6054725" y="5719763"/>
          <p14:tracePt t="24013" x="6194425" y="5686425"/>
          <p14:tracePt t="24021" x="6316663" y="5653088"/>
          <p14:tracePt t="24029" x="6588125" y="5611813"/>
          <p14:tracePt t="24037" x="6702425" y="5588000"/>
          <p14:tracePt t="24045" x="6792913" y="5572125"/>
          <p14:tracePt t="24053" x="7013575" y="5538788"/>
          <p14:tracePt t="24061" x="7234238" y="5489575"/>
          <p14:tracePt t="24069" x="7332663" y="5473700"/>
          <p14:tracePt t="24078" x="7554913" y="5432425"/>
          <p14:tracePt t="24085" x="7661275" y="5407025"/>
          <p14:tracePt t="24094" x="7759700" y="5383213"/>
          <p14:tracePt t="24101" x="7980363" y="5349875"/>
          <p14:tracePt t="24110" x="8062913" y="5326063"/>
          <p14:tracePt t="24117" x="8112125" y="5318125"/>
          <p14:tracePt t="24127" x="8151813" y="5310188"/>
          <p14:tracePt t="24133" x="8185150" y="5292725"/>
          <p14:tracePt t="24144" x="8201025" y="5276850"/>
          <p14:tracePt t="24149" x="8308975" y="5170488"/>
          <p14:tracePt t="24160" x="8480425" y="5014913"/>
          <p14:tracePt t="24165" x="8570913" y="4957763"/>
          <p14:tracePt t="24177" x="8659813" y="4867275"/>
          <p14:tracePt t="24181" x="8816975" y="4735513"/>
          <p14:tracePt t="24194" x="8955088" y="4613275"/>
          <p14:tracePt t="24197" x="8996363" y="4572000"/>
          <p14:tracePt t="24211" x="9128125" y="4481513"/>
          <p14:tracePt t="24213" x="9177338" y="4432300"/>
          <p14:tracePt t="24227" x="9217025" y="4400550"/>
          <p14:tracePt t="24229" x="9266238" y="4359275"/>
          <p14:tracePt t="24244" x="9382125" y="4276725"/>
          <p14:tracePt t="24245" x="9421813" y="4244975"/>
          <p14:tracePt t="24261" x="9463088" y="4211638"/>
          <p14:tracePt t="24262" x="9553575" y="4146550"/>
          <p14:tracePt t="24277" x="9586913" y="4121150"/>
          <p14:tracePt t="24279" x="9667875" y="4064000"/>
          <p14:tracePt t="24294" x="9717088" y="4022725"/>
          <p14:tracePt t="24294" x="9717088" y="4014788"/>
          <p14:tracePt t="24301" x="9725025" y="4014788"/>
          <p14:tracePt t="24310" x="9734550" y="3990975"/>
          <p14:tracePt t="24317" x="9742488" y="3990975"/>
          <p14:tracePt t="24327" x="9742488" y="3973513"/>
          <p14:tracePt t="24333" x="9774238" y="3932238"/>
          <p14:tracePt t="24344" x="9823450" y="3875088"/>
          <p14:tracePt t="24349" x="9840913" y="3843338"/>
          <p14:tracePt t="24360" x="9872663" y="3802063"/>
          <p14:tracePt t="24365" x="9929813" y="3727450"/>
          <p14:tracePt t="24377" x="9947275" y="3711575"/>
          <p14:tracePt t="24381" x="9971088" y="3678238"/>
          <p14:tracePt t="24394" x="10004425" y="3605213"/>
          <p14:tracePt t="24397" x="10012363" y="3597275"/>
          <p14:tracePt t="24410" x="10020300" y="3589338"/>
          <p14:tracePt t="24413" x="10028238" y="3548063"/>
          <p14:tracePt t="24453" x="10020300" y="3548063"/>
          <p14:tracePt t="24461" x="10012363" y="3548063"/>
          <p14:tracePt t="24485" x="10004425" y="3556000"/>
          <p14:tracePt t="24493" x="9971088" y="3563938"/>
          <p14:tracePt t="24501" x="9963150" y="3571875"/>
          <p14:tracePt t="24509" x="9955213" y="3571875"/>
          <p14:tracePt t="24517" x="9882188" y="3605213"/>
          <p14:tracePt t="24525" x="9832975" y="3605213"/>
          <p14:tracePt t="24533" x="9709150" y="3646488"/>
          <p14:tracePt t="24541" x="9578975" y="3678238"/>
          <p14:tracePt t="24549" x="9529763" y="3687763"/>
          <p14:tracePt t="24557" x="9471025" y="3695700"/>
          <p14:tracePt t="24565" x="9324975" y="3719513"/>
          <p14:tracePt t="24573" x="9258300" y="3727450"/>
          <p14:tracePt t="24581" x="9201150" y="3736975"/>
          <p14:tracePt t="24589" x="9128125" y="3736975"/>
          <p14:tracePt t="24597" x="8972550" y="3744913"/>
          <p14:tracePt t="24605" x="8897938" y="3744913"/>
          <p14:tracePt t="24613" x="8824913" y="3744913"/>
          <p14:tracePt t="24621" x="8553450" y="3744913"/>
          <p14:tracePt t="24629" x="8496300" y="3744913"/>
          <p14:tracePt t="24637" x="8431213" y="3736975"/>
          <p14:tracePt t="24645" x="8275638" y="3727450"/>
          <p14:tracePt t="24653" x="8218488" y="3719513"/>
          <p14:tracePt t="24662" x="8151813" y="3719513"/>
          <p14:tracePt t="24669" x="8005763" y="3695700"/>
          <p14:tracePt t="24678" x="7947025" y="3687763"/>
          <p14:tracePt t="24685" x="7889875" y="3687763"/>
          <p14:tracePt t="24695" x="7816850" y="3678238"/>
          <p14:tracePt t="24701" x="7596188" y="3646488"/>
          <p14:tracePt t="24711" x="7537450" y="3638550"/>
          <p14:tracePt t="24717" x="7464425" y="3629025"/>
          <p14:tracePt t="24728" x="7316788" y="3597275"/>
          <p14:tracePt t="24733" x="7259638" y="3579813"/>
          <p14:tracePt t="24745" x="7210425" y="3563938"/>
          <p14:tracePt t="24749" x="7062788" y="3522663"/>
          <p14:tracePt t="24761" x="7029450" y="3506788"/>
          <p14:tracePt t="24765" x="6980238" y="3490913"/>
          <p14:tracePt t="24778" x="6865938" y="3441700"/>
          <p14:tracePt t="24781" x="6834188" y="3424238"/>
          <p14:tracePt t="24795" x="6800850" y="3408363"/>
          <p14:tracePt t="24797" x="6775450" y="3384550"/>
          <p14:tracePt t="24811" x="6702425" y="3309938"/>
          <p14:tracePt t="24813" x="6637338" y="3244850"/>
          <p14:tracePt t="24828" x="6611938" y="3211513"/>
          <p14:tracePt t="24830" x="6554788" y="3138488"/>
          <p14:tracePt t="24845" x="6521450" y="3105150"/>
          <p14:tracePt t="24847" x="6497638" y="3081338"/>
          <p14:tracePt t="24862" x="6432550" y="3006725"/>
          <p14:tracePt t="24863" x="6407150" y="2982913"/>
          <p14:tracePt t="24878" x="6383338" y="2949575"/>
          <p14:tracePt t="24879" x="6342063" y="2876550"/>
          <p14:tracePt t="24885" x="6326188" y="2835275"/>
          <p14:tracePt t="24895" x="6300788" y="2801938"/>
          <p14:tracePt t="24901" x="6235700" y="2654300"/>
          <p14:tracePt t="24911" x="6235700" y="2630488"/>
          <p14:tracePt t="24917" x="6227763" y="2605088"/>
          <p14:tracePt t="24928" x="6227763" y="2589213"/>
          <p14:tracePt t="24933" x="6218238" y="2516188"/>
          <p14:tracePt t="24945" x="6218238" y="2490788"/>
          <p14:tracePt t="24949" x="6218238" y="2474913"/>
          <p14:tracePt t="24961" x="6227763" y="2408238"/>
          <p14:tracePt t="24965" x="6235700" y="2384425"/>
          <p14:tracePt t="24978" x="6235700" y="2368550"/>
          <p14:tracePt t="24981" x="6300788" y="2270125"/>
          <p14:tracePt t="24995" x="6316663" y="2252663"/>
          <p14:tracePt t="24997" x="6326188" y="2244725"/>
          <p14:tracePt t="25012" x="6391275" y="2203450"/>
          <p14:tracePt t="25013" x="6407150" y="2187575"/>
          <p14:tracePt t="25028" x="6432550" y="2179638"/>
          <p14:tracePt t="25030" x="6440488" y="2171700"/>
          <p14:tracePt t="25045" x="6497638" y="2146300"/>
          <p14:tracePt t="25046" x="6521450" y="2138363"/>
          <p14:tracePt t="25061" x="6546850" y="2130425"/>
          <p14:tracePt t="25062" x="6653213" y="2114550"/>
          <p14:tracePt t="25069" x="6702425" y="2114550"/>
          <p14:tracePt t="25078" x="6767513" y="2114550"/>
          <p14:tracePt t="25085" x="7046913" y="2114550"/>
          <p14:tracePt t="25095" x="7153275" y="2122488"/>
          <p14:tracePt t="25101" x="7275513" y="2130425"/>
          <p14:tracePt t="25112" x="7604125" y="2171700"/>
          <p14:tracePt t="25117" x="7751763" y="2187575"/>
          <p14:tracePt t="25128" x="7897813" y="2212975"/>
          <p14:tracePt t="25133" x="8062913" y="2236788"/>
          <p14:tracePt t="25145" x="8415338" y="2293938"/>
          <p14:tracePt t="25149" x="8553450" y="2335213"/>
          <p14:tracePt t="25161" x="8659813" y="2368550"/>
          <p14:tracePt t="25165" x="8897938" y="2457450"/>
          <p14:tracePt t="25178" x="9053513" y="2540000"/>
          <p14:tracePt t="25181" x="9110663" y="2581275"/>
          <p14:tracePt t="25195" x="9177338" y="2646363"/>
          <p14:tracePt t="25197" x="9193213" y="2679700"/>
          <p14:tracePt t="25211" x="9209088" y="2711450"/>
          <p14:tracePt t="25213" x="9258300" y="2817813"/>
          <p14:tracePt t="25228" x="9275763" y="2859088"/>
          <p14:tracePt t="25230" x="9283700" y="2900363"/>
          <p14:tracePt t="25245" x="9307513" y="3032125"/>
          <p14:tracePt t="25246" x="9307513" y="3081338"/>
          <p14:tracePt t="25262" x="9315450" y="3130550"/>
          <p14:tracePt t="25263" x="9315450" y="3228975"/>
          <p14:tracePt t="25278" x="9315450" y="3309938"/>
          <p14:tracePt t="25279" x="9315450" y="3335338"/>
          <p14:tracePt t="25285" x="9315450" y="3343275"/>
          <p14:tracePt t="25295" x="9307513" y="3408363"/>
          <p14:tracePt t="25301" x="9307513" y="3416300"/>
          <p14:tracePt t="25311" x="9299575" y="3424238"/>
          <p14:tracePt t="25317" x="9258300" y="3473450"/>
          <p14:tracePt t="25328" x="9250363" y="3482975"/>
          <p14:tracePt t="25333" x="9226550" y="3498850"/>
          <p14:tracePt t="25345" x="9136063" y="3563938"/>
          <p14:tracePt t="25349" x="9102725" y="3589338"/>
          <p14:tracePt t="25362" x="9053513" y="3613150"/>
          <p14:tracePt t="25365" x="8890000" y="3695700"/>
          <p14:tracePt t="25378" x="8856663" y="3711575"/>
          <p14:tracePt t="25381" x="8824913" y="3736975"/>
          <p14:tracePt t="25395" x="8783638" y="3752850"/>
          <p14:tracePt t="25397" x="8659813" y="3817938"/>
          <p14:tracePt t="25412" x="8628063" y="3825875"/>
          <p14:tracePt t="25413" x="8578850" y="3843338"/>
          <p14:tracePt t="25428" x="8472488" y="3883025"/>
          <p14:tracePt t="25430" x="8423275" y="3900488"/>
          <p14:tracePt t="25445" x="8366125" y="3916363"/>
          <p14:tracePt t="25447" x="8242300" y="3941763"/>
          <p14:tracePt t="25462" x="8169275" y="3965575"/>
          <p14:tracePt t="25463" x="8161338" y="3973513"/>
          <p14:tracePt t="25478" x="8135938" y="3973513"/>
          <p14:tracePt t="25479" x="8128000" y="3981450"/>
          <p14:tracePt t="25493" x="8120063" y="3981450"/>
          <p14:tracePt t="25533" x="8120063" y="3973513"/>
          <p14:tracePt t="25541" x="8169275" y="3949700"/>
          <p14:tracePt t="25549" x="8259763" y="3892550"/>
          <p14:tracePt t="25557" x="8308975" y="3867150"/>
          <p14:tracePt t="25565" x="8332788" y="3859213"/>
          <p14:tracePt t="25573" x="8366125" y="3843338"/>
          <p14:tracePt t="25581" x="8374063" y="3843338"/>
          <p14:tracePt t="31382" x="8366125" y="3843338"/>
          <p14:tracePt t="31390" x="8366125" y="3851275"/>
          <p14:tracePt t="31398" x="8366125" y="3859213"/>
          <p14:tracePt t="31405" x="8358188" y="3900488"/>
          <p14:tracePt t="31414" x="8348663" y="3924300"/>
          <p14:tracePt t="31421" x="8340725" y="3949700"/>
          <p14:tracePt t="31429" x="8340725" y="4022725"/>
          <p14:tracePt t="31437" x="8340725" y="4056063"/>
          <p14:tracePt t="31445" x="8340725" y="4097338"/>
          <p14:tracePt t="31453" x="8340725" y="4203700"/>
          <p14:tracePt t="31461" x="8366125" y="4310063"/>
          <p14:tracePt t="31469" x="8366125" y="4375150"/>
          <p14:tracePt t="31477" x="8366125" y="4522788"/>
          <p14:tracePt t="31485" x="8366125" y="4595813"/>
          <p14:tracePt t="31493" x="8366125" y="4662488"/>
          <p14:tracePt t="31501" x="8366125" y="4752975"/>
          <p14:tracePt t="31509" x="8389938" y="4908550"/>
          <p14:tracePt t="31517" x="8415338" y="4981575"/>
          <p14:tracePt t="31525" x="8423275" y="5038725"/>
          <p14:tracePt t="31533" x="8472488" y="5178425"/>
          <p14:tracePt t="31541" x="8480425" y="5235575"/>
          <p14:tracePt t="31549" x="8496300" y="5284788"/>
          <p14:tracePt t="31557" x="8545513" y="5391150"/>
          <p14:tracePt t="31565" x="8562975" y="5432425"/>
          <p14:tracePt t="31573" x="8602663" y="5538788"/>
          <p14:tracePt t="31581" x="8651875" y="5653088"/>
          <p14:tracePt t="31589" x="8669338" y="5686425"/>
          <p14:tracePt t="31598" x="8677275" y="5727700"/>
          <p14:tracePt t="31605" x="8685213" y="5759450"/>
          <p14:tracePt t="31614" x="8726488" y="5834063"/>
          <p14:tracePt t="31621" x="8742363" y="5865813"/>
          <p14:tracePt t="31630" x="8742363" y="5875338"/>
          <p14:tracePt t="31637" x="8775700" y="5940425"/>
          <p14:tracePt t="31653" x="8775700" y="5948363"/>
          <p14:tracePt t="31663" x="8783638" y="5997575"/>
          <p14:tracePt t="31677" x="8783638" y="6013450"/>
          <p14:tracePt t="31685" x="8783638" y="6038850"/>
          <p14:tracePt t="31693" x="8783638" y="6054725"/>
          <p14:tracePt t="31701" x="8775700" y="6072188"/>
          <p14:tracePt t="31709" x="8742363" y="6153150"/>
          <p14:tracePt t="31717" x="8718550" y="6186488"/>
          <p14:tracePt t="31725" x="8693150" y="6210300"/>
          <p14:tracePt t="31733" x="8685213" y="6235700"/>
          <p14:tracePt t="31741" x="8578850" y="6342063"/>
          <p14:tracePt t="31749" x="8570913" y="6365875"/>
          <p14:tracePt t="31757" x="8545513" y="6373813"/>
          <p14:tracePt t="31765" x="8504238" y="6415088"/>
          <p14:tracePt t="31773" x="8496300" y="6423025"/>
          <p14:tracePt t="31781" x="8488363" y="6432550"/>
          <p14:tracePt t="31789" x="8431213" y="6464300"/>
          <p14:tracePt t="31797" x="8415338" y="6472238"/>
          <p14:tracePt t="31805" x="8389938" y="6489700"/>
          <p14:tracePt t="31814" x="8275638" y="6530975"/>
          <p14:tracePt t="31821" x="8234363" y="6546850"/>
          <p14:tracePt t="31830" x="8185150" y="6562725"/>
          <p14:tracePt t="31837" x="8120063" y="6580188"/>
          <p14:tracePt t="31847" x="7889875" y="6653213"/>
          <p14:tracePt t="31853" x="7824788" y="6677025"/>
          <p14:tracePt t="31863" x="7759700" y="6702425"/>
          <p14:tracePt t="31869" x="7586663" y="6751638"/>
          <p14:tracePt t="31880" x="7497763" y="6767513"/>
          <p14:tracePt t="31885" x="7407275" y="6784975"/>
          <p14:tracePt t="31897" x="7218363" y="6800850"/>
          <p14:tracePt t="31901" x="7145338" y="6800850"/>
          <p14:tracePt t="31913" x="7062788" y="6808788"/>
          <p14:tracePt t="31917" x="6891338" y="6824663"/>
          <p14:tracePt t="31930" x="6816725" y="6834188"/>
          <p14:tracePt t="31933" x="6611938" y="6842125"/>
          <p14:tracePt t="31947" x="6399213" y="6842125"/>
          <p14:tracePt t="31949" x="6316663" y="6842125"/>
          <p14:tracePt t="31963" x="6218238" y="6842125"/>
          <p14:tracePt t="31965" x="6137275" y="6842125"/>
          <p14:tracePt t="31980" x="5964238" y="6834188"/>
          <p14:tracePt t="31982" x="5891213" y="6824663"/>
          <p14:tracePt t="31997" x="5808663" y="6800850"/>
          <p14:tracePt t="31998" x="5621338" y="6751638"/>
          <p14:tracePt t="32013" x="5538788" y="6718300"/>
          <p14:tracePt t="32014" x="5456238" y="6694488"/>
          <p14:tracePt t="32021" x="5137150" y="6530975"/>
          <p14:tracePt t="32030" x="5056188" y="6481763"/>
          <p14:tracePt t="32037" x="4981575" y="6407150"/>
          <p14:tracePt t="32047" x="4826000" y="6284913"/>
          <p14:tracePt t="32053" x="4760913" y="6218238"/>
          <p14:tracePt t="32063" x="4686300" y="6145213"/>
          <p14:tracePt t="32069" x="4605338" y="6088063"/>
          <p14:tracePt t="32080" x="4457700" y="5948363"/>
          <p14:tracePt t="32085" x="4391025" y="5883275"/>
          <p14:tracePt t="32097" x="4325938" y="5826125"/>
          <p14:tracePt t="32101" x="4195763" y="5694363"/>
          <p14:tracePt t="32114" x="4137025" y="5637213"/>
          <p14:tracePt t="32117" x="4079875" y="5572125"/>
          <p14:tracePt t="32130" x="3851275" y="5334000"/>
          <p14:tracePt t="32133" x="3794125" y="5268913"/>
          <p14:tracePt t="32147" x="3752850" y="5202238"/>
          <p14:tracePt t="32149" x="3662363" y="5064125"/>
          <p14:tracePt t="32164" x="3646488" y="5030788"/>
          <p14:tracePt t="32165" x="3605213" y="4965700"/>
          <p14:tracePt t="32180" x="3532188" y="4818063"/>
          <p14:tracePt t="32182" x="3514725" y="4760913"/>
          <p14:tracePt t="32197" x="3482975" y="4703763"/>
          <p14:tracePt t="32198" x="3457575" y="4645025"/>
          <p14:tracePt t="32213" x="3400425" y="4498975"/>
          <p14:tracePt t="32215" x="3375025" y="4400550"/>
          <p14:tracePt t="32230" x="3359150" y="4367213"/>
          <p14:tracePt t="32231" x="3343275" y="4268788"/>
          <p14:tracePt t="32237" x="3335338" y="4235450"/>
          <p14:tracePt t="32247" x="3325813" y="4195763"/>
          <p14:tracePt t="32253" x="3317875" y="4097338"/>
          <p14:tracePt t="32263" x="3317875" y="4064000"/>
          <p14:tracePt t="32269" x="3317875" y="4014788"/>
          <p14:tracePt t="32280" x="3309938" y="3916363"/>
          <p14:tracePt t="32285" x="3309938" y="3883025"/>
          <p14:tracePt t="32297" x="3309938" y="3851275"/>
          <p14:tracePt t="32301" x="3325813" y="3760788"/>
          <p14:tracePt t="32313" x="3335338" y="3687763"/>
          <p14:tracePt t="32317" x="3335338" y="3670300"/>
          <p14:tracePt t="32330" x="3351213" y="3646488"/>
          <p14:tracePt t="32333" x="3384550" y="3556000"/>
          <p14:tracePt t="32347" x="3416300" y="3522663"/>
          <p14:tracePt t="32349" x="3433763" y="3498850"/>
          <p14:tracePt t="32364" x="3506788" y="3433763"/>
          <p14:tracePt t="32365" x="3522663" y="3416300"/>
          <p14:tracePt t="32380" x="3548063" y="3400425"/>
          <p14:tracePt t="32382" x="3711575" y="3335338"/>
          <p14:tracePt t="32397" x="3768725" y="3317875"/>
          <p14:tracePt t="32399" x="3843338" y="3309938"/>
          <p14:tracePt t="32413" x="4064000" y="3309938"/>
          <p14:tracePt t="32415" x="4162425" y="3309938"/>
          <p14:tracePt t="32430" x="4244975" y="3325813"/>
          <p14:tracePt t="32431" x="4341813" y="3343275"/>
          <p14:tracePt t="32437" x="4522788" y="3400425"/>
          <p14:tracePt t="32447" x="4595813" y="3424238"/>
          <p14:tracePt t="32453" x="4670425" y="3465513"/>
          <p14:tracePt t="32464" x="4818063" y="3556000"/>
          <p14:tracePt t="32469" x="4875213" y="3605213"/>
          <p14:tracePt t="32480" x="4948238" y="3662363"/>
          <p14:tracePt t="32485" x="5318125" y="4030663"/>
          <p14:tracePt t="32497" x="5399088" y="4097338"/>
          <p14:tracePt t="32501" x="5473700" y="4178300"/>
          <p14:tracePt t="32513" x="5645150" y="4367213"/>
          <p14:tracePt t="32517" x="5727700" y="4465638"/>
          <p14:tracePt t="32530" x="5808663" y="4572000"/>
          <p14:tracePt t="32533" x="6022975" y="4826000"/>
          <p14:tracePt t="32547" x="6243638" y="5080000"/>
          <p14:tracePt t="32549" x="6326188" y="5170488"/>
          <p14:tracePt t="32564" x="6415088" y="5268913"/>
          <p14:tracePt t="32565" x="6588125" y="5456238"/>
          <p14:tracePt t="32580" x="6653213" y="5522913"/>
          <p14:tracePt t="32582" x="6710363" y="5588000"/>
          <p14:tracePt t="32597" x="6824663" y="5735638"/>
          <p14:tracePt t="32598" x="6865938" y="5792788"/>
          <p14:tracePt t="32613" x="6899275" y="5826125"/>
          <p14:tracePt t="32615" x="7013575" y="6030913"/>
          <p14:tracePt t="32630" x="7021513" y="6062663"/>
          <p14:tracePt t="32631" x="7046913" y="6111875"/>
          <p14:tracePt t="32637" x="7088188" y="6243638"/>
          <p14:tracePt t="32647" x="7096125" y="6276975"/>
          <p14:tracePt t="32653" x="7112000" y="6326188"/>
          <p14:tracePt t="32663" x="7119938" y="6365875"/>
          <p14:tracePt t="32669" x="7135813" y="6440488"/>
          <p14:tracePt t="32680" x="7135813" y="6456363"/>
          <p14:tracePt t="32685" x="7135813" y="6481763"/>
          <p14:tracePt t="32697" x="7135813" y="6521450"/>
          <p14:tracePt t="32717" x="7135813" y="6530975"/>
          <p14:tracePt t="32725" x="7135813" y="6538913"/>
          <p14:tracePt t="32733" x="7127875" y="6538913"/>
          <p14:tracePt t="32749" x="7127875" y="6546850"/>
          <p14:tracePt t="32757" x="7119938" y="6546850"/>
          <p14:tracePt t="32773" x="7119938" y="6554788"/>
          <p14:tracePt t="32781" x="7112000" y="6554788"/>
          <p14:tracePt t="32798" x="7104063" y="6554788"/>
          <p14:tracePt t="32821" x="7096125" y="6554788"/>
          <p14:tracePt t="32861" x="7088188" y="6554788"/>
          <p14:tracePt t="32893" x="7078663" y="6554788"/>
          <p14:tracePt t="32909" x="7070725" y="6546850"/>
          <p14:tracePt t="32925" x="7062788" y="6546850"/>
          <p14:tracePt t="32933" x="7062788" y="6538913"/>
          <p14:tracePt t="32949" x="7062788" y="6489700"/>
          <p14:tracePt t="32957" x="7096125" y="6415088"/>
          <p14:tracePt t="32965" x="7104063" y="6383338"/>
          <p14:tracePt t="32973" x="7104063" y="6357938"/>
          <p14:tracePt t="32981" x="7112000" y="6292850"/>
          <p14:tracePt t="33005" x="7112000" y="6284913"/>
          <p14:tracePt t="33341" x="7119938" y="6284913"/>
          <p14:tracePt t="33357" x="7210425" y="6251575"/>
          <p14:tracePt t="33365" x="7243763" y="6243638"/>
          <p14:tracePt t="33373" x="7292975" y="6227763"/>
          <p14:tracePt t="33381" x="7415213" y="6210300"/>
          <p14:tracePt t="33389" x="7464425" y="6202363"/>
          <p14:tracePt t="33398" x="7513638" y="6186488"/>
          <p14:tracePt t="33405" x="7669213" y="6145213"/>
          <p14:tracePt t="33414" x="7693025" y="6137275"/>
          <p14:tracePt t="33421" x="7718425" y="6129338"/>
          <p14:tracePt t="33429" x="7791450" y="6111875"/>
          <p14:tracePt t="33437" x="7824788" y="6103938"/>
          <p14:tracePt t="33445" x="7874000" y="6088063"/>
          <p14:tracePt t="33453" x="7923213" y="6080125"/>
          <p14:tracePt t="33461" x="8062913" y="6054725"/>
          <p14:tracePt t="33469" x="8128000" y="6030913"/>
          <p14:tracePt t="33477" x="8177213" y="6013450"/>
          <p14:tracePt t="33485" x="8275638" y="5989638"/>
          <p14:tracePt t="33493" x="8291513" y="5981700"/>
          <p14:tracePt t="33501" x="8316913" y="5973763"/>
          <p14:tracePt t="33509" x="8332788" y="5973763"/>
          <p14:tracePt t="33533" x="8340725" y="5964238"/>
          <p14:tracePt t="33541" x="8348663" y="5964238"/>
          <p14:tracePt t="33557" x="8358188" y="5964238"/>
          <p14:tracePt t="33645" x="8358188" y="5956300"/>
          <p14:tracePt t="51382" x="8366125" y="5956300"/>
          <p14:tracePt t="51390" x="8374063" y="5956300"/>
          <p14:tracePt t="51397" x="8545513" y="5915025"/>
          <p14:tracePt t="51405" x="8578850" y="5899150"/>
          <p14:tracePt t="51413" x="8602663" y="5899150"/>
          <p14:tracePt t="51421" x="8612188" y="5891213"/>
          <p14:tracePt t="51429" x="8620125" y="5891213"/>
          <p14:tracePt t="51445" x="8620125" y="5883275"/>
          <p14:tracePt t="51454" x="8643938" y="5865813"/>
          <p14:tracePt t="51470" x="8651875" y="5857875"/>
          <p14:tracePt t="51477" x="8701088" y="5818188"/>
          <p14:tracePt t="51485" x="8718550" y="5800725"/>
          <p14:tracePt t="51493" x="8742363" y="5768975"/>
          <p14:tracePt t="51501" x="8824913" y="5661025"/>
          <p14:tracePt t="51509" x="8840788" y="5637213"/>
          <p14:tracePt t="51517" x="8856663" y="5621338"/>
          <p14:tracePt t="51525" x="8890000" y="5546725"/>
          <p14:tracePt t="51533" x="8890000" y="5530850"/>
          <p14:tracePt t="51541" x="8897938" y="5514975"/>
          <p14:tracePt t="51549" x="8905875" y="5473700"/>
          <p14:tracePt t="51557" x="8931275" y="5391150"/>
          <p14:tracePt t="51565" x="8939213" y="5349875"/>
          <p14:tracePt t="51573" x="8947150" y="5318125"/>
          <p14:tracePt t="51581" x="8955088" y="5211763"/>
          <p14:tracePt t="51589" x="8972550" y="5121275"/>
          <p14:tracePt t="51597" x="8972550" y="5103813"/>
          <p14:tracePt t="51605" x="8980488" y="5030788"/>
          <p14:tracePt t="51613" x="8980488" y="5014913"/>
          <p14:tracePt t="51621" x="8972550" y="5014913"/>
          <p14:tracePt t="51629" x="8963025" y="4973638"/>
          <p14:tracePt t="51654" x="8963025" y="4957763"/>
          <p14:tracePt t="51677" x="8963025" y="4948238"/>
          <p14:tracePt t="51693" x="8963025" y="4940300"/>
          <p14:tracePt t="51709" x="8972550" y="4932363"/>
          <p14:tracePt t="51717" x="8972550" y="4924425"/>
          <p14:tracePt t="51733" x="8980488" y="4916488"/>
          <p14:tracePt t="51749" x="8980488" y="4908550"/>
          <p14:tracePt t="51757" x="8996363" y="4891088"/>
          <p14:tracePt t="51765" x="9012238" y="4883150"/>
          <p14:tracePt t="51773" x="9012238" y="4875213"/>
          <p14:tracePt t="51781" x="9053513" y="4841875"/>
          <p14:tracePt t="51789" x="9120188" y="4802188"/>
          <p14:tracePt t="51797" x="9144000" y="4768850"/>
          <p14:tracePt t="51805" x="9177338" y="4752975"/>
          <p14:tracePt t="51813" x="9242425" y="4694238"/>
          <p14:tracePt t="51821" x="9291638" y="4662488"/>
          <p14:tracePt t="51829" x="9332913" y="4637088"/>
          <p14:tracePt t="51837" x="9455150" y="4572000"/>
          <p14:tracePt t="51845" x="9512300" y="4538663"/>
          <p14:tracePt t="51854" x="9578975" y="4506913"/>
          <p14:tracePt t="51861" x="9766300" y="4383088"/>
          <p14:tracePt t="51870" x="9815513" y="4359275"/>
          <p14:tracePt t="51877" x="9848850" y="4333875"/>
          <p14:tracePt t="51885" x="9882188" y="4318000"/>
          <p14:tracePt t="51893" x="9947275" y="4260850"/>
          <p14:tracePt t="51901" x="9971088" y="4235450"/>
          <p14:tracePt t="51909" x="9988550" y="4219575"/>
          <p14:tracePt t="51917" x="10069513" y="4170363"/>
          <p14:tracePt t="51925" x="10077450" y="4162425"/>
          <p14:tracePt t="51933" x="10102850" y="4154488"/>
          <p14:tracePt t="51941" x="10144125" y="4113213"/>
          <p14:tracePt t="51949" x="10193338" y="4079875"/>
          <p14:tracePt t="51957" x="10209213" y="4071938"/>
          <p14:tracePt t="51965" x="10242550" y="4040188"/>
          <p14:tracePt t="51973" x="10250488" y="4030663"/>
          <p14:tracePt t="51981" x="10258425" y="4030663"/>
          <p14:tracePt t="51989" x="10291763" y="4006850"/>
          <p14:tracePt t="51997" x="10299700" y="4006850"/>
          <p14:tracePt t="52005" x="10299700" y="3998913"/>
          <p14:tracePt t="52013" x="10307638" y="3990975"/>
          <p14:tracePt t="52021" x="10340975" y="3981450"/>
          <p14:tracePt t="52029" x="10348913" y="3973513"/>
          <p14:tracePt t="52045" x="10390188" y="3957638"/>
          <p14:tracePt t="52061" x="10429875" y="3932238"/>
          <p14:tracePt t="52070" x="10487025" y="3924300"/>
          <p14:tracePt t="52077" x="10496550" y="3924300"/>
          <p14:tracePt t="52085" x="10504488" y="3924300"/>
          <p14:tracePt t="52093" x="10536238" y="3916363"/>
          <p14:tracePt t="52104" x="10553700" y="3908425"/>
          <p14:tracePt t="52109" x="10561638" y="3908425"/>
          <p14:tracePt t="52117" x="10634663" y="3892550"/>
          <p14:tracePt t="52125" x="10660063" y="3883025"/>
          <p14:tracePt t="52133" x="10691813" y="3883025"/>
          <p14:tracePt t="52141" x="10733088" y="3875088"/>
          <p14:tracePt t="52149" x="10888663" y="3851275"/>
          <p14:tracePt t="52157" x="10922000" y="3851275"/>
          <p14:tracePt t="52165" x="10963275" y="3851275"/>
          <p14:tracePt t="52173" x="11044238" y="3833813"/>
          <p14:tracePt t="52181" x="11069638" y="3833813"/>
          <p14:tracePt t="52189" x="11102975" y="3833813"/>
          <p14:tracePt t="52197" x="11199813" y="3825875"/>
          <p14:tracePt t="52205" x="11233150" y="3825875"/>
          <p14:tracePt t="52213" x="11282363" y="3817938"/>
          <p14:tracePt t="52221" x="11430000" y="3810000"/>
          <p14:tracePt t="52229" x="11601450" y="3802063"/>
          <p14:tracePt t="52237" x="11676063" y="3802063"/>
          <p14:tracePt t="52245" x="11757025" y="3794125"/>
          <p14:tracePt t="52254" x="11953875" y="3776663"/>
          <p14:tracePt t="52261" x="12036425" y="3768725"/>
          <p14:tracePt t="52270" x="12109450" y="376078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C9D8E-503F-8342-A55B-8FCE1378D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Conventional </a:t>
            </a:r>
            <a:r>
              <a:rPr lang="en-US" dirty="0" err="1"/>
              <a:t>gLVE</a:t>
            </a:r>
            <a:r>
              <a:rPr lang="en-US" dirty="0"/>
              <a:t>-based methods cannot estimate time-varying microbial interactions.</a:t>
            </a:r>
            <a:endParaRPr lang="en-J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4AD02-0962-FD40-9B6D-3F339624C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gLVE assumes constant microbial interactions</a:t>
            </a:r>
            <a:r>
              <a:rPr lang="ja-JP" altLang="en-US"/>
              <a:t> </a:t>
            </a:r>
            <a:r>
              <a:rPr lang="en-US" altLang="ja-JP" dirty="0"/>
              <a:t>throughout all timepoints.</a:t>
            </a:r>
            <a:endParaRPr lang="en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6740E3-7BB8-0E42-AA28-C778814A6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7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35939D-0550-0E46-9BA0-63E7C79C731A}"/>
              </a:ext>
            </a:extLst>
          </p:cNvPr>
          <p:cNvCxnSpPr/>
          <p:nvPr/>
        </p:nvCxnSpPr>
        <p:spPr>
          <a:xfrm>
            <a:off x="1372231" y="5004761"/>
            <a:ext cx="994083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3EC63F7-6FED-2644-AE80-B7CFF8BF241B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2087428" y="3896217"/>
            <a:ext cx="284322" cy="109709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D1D7B5C-6F70-FE4E-943E-615974BA4031}"/>
              </a:ext>
            </a:extLst>
          </p:cNvPr>
          <p:cNvCxnSpPr>
            <a:cxnSpLocks/>
            <a:endCxn id="13" idx="3"/>
          </p:cNvCxnSpPr>
          <p:nvPr/>
        </p:nvCxnSpPr>
        <p:spPr>
          <a:xfrm flipH="1">
            <a:off x="2607928" y="3863454"/>
            <a:ext cx="83336" cy="112985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75E4FBA-B853-804B-8D52-1B4B98E52A85}"/>
              </a:ext>
            </a:extLst>
          </p:cNvPr>
          <p:cNvSpPr/>
          <p:nvPr/>
        </p:nvSpPr>
        <p:spPr>
          <a:xfrm>
            <a:off x="2371750" y="4875219"/>
            <a:ext cx="236178" cy="23617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C6E6E3F-5DF4-0541-8D86-FAE5DE4DFA15}"/>
              </a:ext>
            </a:extLst>
          </p:cNvPr>
          <p:cNvGrpSpPr/>
          <p:nvPr/>
        </p:nvGrpSpPr>
        <p:grpSpPr>
          <a:xfrm>
            <a:off x="2101643" y="3374171"/>
            <a:ext cx="589621" cy="589621"/>
            <a:chOff x="2038876" y="3489227"/>
            <a:chExt cx="589621" cy="589621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6F317B3A-D521-B044-9A72-1A1C17CE116D}"/>
                </a:ext>
              </a:extLst>
            </p:cNvPr>
            <p:cNvSpPr/>
            <p:nvPr/>
          </p:nvSpPr>
          <p:spPr>
            <a:xfrm>
              <a:off x="2038876" y="3489227"/>
              <a:ext cx="589621" cy="589621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/>
            </a:p>
          </p:txBody>
        </p:sp>
        <p:sp>
          <p:nvSpPr>
            <p:cNvPr id="19" name="楕円 23">
              <a:extLst>
                <a:ext uri="{FF2B5EF4-FFF2-40B4-BE49-F238E27FC236}">
                  <a16:creationId xmlns:a16="http://schemas.microsoft.com/office/drawing/2014/main" id="{B31D63DD-6A97-E649-A4C7-8E59AB1ACF27}"/>
                </a:ext>
              </a:extLst>
            </p:cNvPr>
            <p:cNvSpPr/>
            <p:nvPr/>
          </p:nvSpPr>
          <p:spPr>
            <a:xfrm>
              <a:off x="2115916" y="3546444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楕円 23">
              <a:extLst>
                <a:ext uri="{FF2B5EF4-FFF2-40B4-BE49-F238E27FC236}">
                  <a16:creationId xmlns:a16="http://schemas.microsoft.com/office/drawing/2014/main" id="{EF45A08D-C0F0-E647-A450-34CE48373406}"/>
                </a:ext>
              </a:extLst>
            </p:cNvPr>
            <p:cNvSpPr/>
            <p:nvPr/>
          </p:nvSpPr>
          <p:spPr>
            <a:xfrm>
              <a:off x="2119282" y="3891733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楕円 23">
              <a:extLst>
                <a:ext uri="{FF2B5EF4-FFF2-40B4-BE49-F238E27FC236}">
                  <a16:creationId xmlns:a16="http://schemas.microsoft.com/office/drawing/2014/main" id="{14B86C30-07E2-0541-AD77-0C4406AE3147}"/>
                </a:ext>
              </a:extLst>
            </p:cNvPr>
            <p:cNvSpPr/>
            <p:nvPr/>
          </p:nvSpPr>
          <p:spPr>
            <a:xfrm>
              <a:off x="2440465" y="3544589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楕円 23">
              <a:extLst>
                <a:ext uri="{FF2B5EF4-FFF2-40B4-BE49-F238E27FC236}">
                  <a16:creationId xmlns:a16="http://schemas.microsoft.com/office/drawing/2014/main" id="{B55E958B-03D6-994D-BC75-B9FC3BA1E547}"/>
                </a:ext>
              </a:extLst>
            </p:cNvPr>
            <p:cNvSpPr/>
            <p:nvPr/>
          </p:nvSpPr>
          <p:spPr>
            <a:xfrm>
              <a:off x="2436521" y="3899460"/>
              <a:ext cx="118155" cy="11815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3" name="直線矢印コネクタ 47">
              <a:extLst>
                <a:ext uri="{FF2B5EF4-FFF2-40B4-BE49-F238E27FC236}">
                  <a16:creationId xmlns:a16="http://schemas.microsoft.com/office/drawing/2014/main" id="{B0B95F56-9C64-1649-8F79-FDFB77E20124}"/>
                </a:ext>
              </a:extLst>
            </p:cNvPr>
            <p:cNvCxnSpPr>
              <a:cxnSpLocks/>
              <a:stCxn id="19" idx="6"/>
              <a:endCxn id="21" idx="2"/>
            </p:cNvCxnSpPr>
            <p:nvPr/>
          </p:nvCxnSpPr>
          <p:spPr>
            <a:xfrm flipV="1">
              <a:off x="2234071" y="3603667"/>
              <a:ext cx="206394" cy="1855"/>
            </a:xfrm>
            <a:prstGeom prst="straightConnector1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矢印コネクタ 47">
              <a:extLst>
                <a:ext uri="{FF2B5EF4-FFF2-40B4-BE49-F238E27FC236}">
                  <a16:creationId xmlns:a16="http://schemas.microsoft.com/office/drawing/2014/main" id="{BA7E9938-DFD8-964A-B2EC-E851B37CB0E0}"/>
                </a:ext>
              </a:extLst>
            </p:cNvPr>
            <p:cNvCxnSpPr>
              <a:cxnSpLocks/>
              <a:stCxn id="21" idx="3"/>
              <a:endCxn id="20" idx="7"/>
            </p:cNvCxnSpPr>
            <p:nvPr/>
          </p:nvCxnSpPr>
          <p:spPr>
            <a:xfrm flipH="1">
              <a:off x="2220134" y="3645441"/>
              <a:ext cx="237634" cy="263595"/>
            </a:xfrm>
            <a:prstGeom prst="straightConnector1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テキスト ボックス 38">
            <a:extLst>
              <a:ext uri="{FF2B5EF4-FFF2-40B4-BE49-F238E27FC236}">
                <a16:creationId xmlns:a16="http://schemas.microsoft.com/office/drawing/2014/main" id="{ACFFACBE-E8A1-D14B-884F-514A6A640D1E}"/>
              </a:ext>
            </a:extLst>
          </p:cNvPr>
          <p:cNvSpPr txBox="1"/>
          <p:nvPr/>
        </p:nvSpPr>
        <p:spPr>
          <a:xfrm>
            <a:off x="11122532" y="5078349"/>
            <a:ext cx="921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time</a:t>
            </a:r>
            <a:endParaRPr kumimoji="1" lang="ja-JP" altLang="en-US" sz="2400" dirty="0"/>
          </a:p>
        </p:txBody>
      </p:sp>
      <p:sp>
        <p:nvSpPr>
          <p:cNvPr id="46" name="テキスト ボックス 42">
            <a:extLst>
              <a:ext uri="{FF2B5EF4-FFF2-40B4-BE49-F238E27FC236}">
                <a16:creationId xmlns:a16="http://schemas.microsoft.com/office/drawing/2014/main" id="{C2D26E97-A183-B440-8C60-C0A05A9A7904}"/>
              </a:ext>
            </a:extLst>
          </p:cNvPr>
          <p:cNvSpPr txBox="1"/>
          <p:nvPr/>
        </p:nvSpPr>
        <p:spPr>
          <a:xfrm>
            <a:off x="405580" y="3399535"/>
            <a:ext cx="12529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Microbial</a:t>
            </a:r>
          </a:p>
          <a:p>
            <a:pPr algn="ctr"/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interaction</a:t>
            </a:r>
          </a:p>
          <a:p>
            <a:pPr algn="ctr"/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network</a:t>
            </a:r>
            <a:endParaRPr kumimoji="1" lang="ja-JP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C48B4E1-68BA-BB4D-AD1F-22E0124D7199}"/>
              </a:ext>
            </a:extLst>
          </p:cNvPr>
          <p:cNvSpPr/>
          <p:nvPr/>
        </p:nvSpPr>
        <p:spPr>
          <a:xfrm>
            <a:off x="4966905" y="4886672"/>
            <a:ext cx="236178" cy="23617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6D530F18-E610-9047-AF85-06E7E11FA52E}"/>
              </a:ext>
            </a:extLst>
          </p:cNvPr>
          <p:cNvSpPr/>
          <p:nvPr/>
        </p:nvSpPr>
        <p:spPr>
          <a:xfrm>
            <a:off x="6275669" y="4886672"/>
            <a:ext cx="236178" cy="23617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FB27D1C7-D0E1-F541-83CE-1B39C72E3AEF}"/>
              </a:ext>
            </a:extLst>
          </p:cNvPr>
          <p:cNvSpPr/>
          <p:nvPr/>
        </p:nvSpPr>
        <p:spPr>
          <a:xfrm>
            <a:off x="8780002" y="4886672"/>
            <a:ext cx="236178" cy="23617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51" name="Left Brace 50">
            <a:extLst>
              <a:ext uri="{FF2B5EF4-FFF2-40B4-BE49-F238E27FC236}">
                <a16:creationId xmlns:a16="http://schemas.microsoft.com/office/drawing/2014/main" id="{C4BE6849-564D-A046-BD77-28FD76709465}"/>
              </a:ext>
            </a:extLst>
          </p:cNvPr>
          <p:cNvSpPr/>
          <p:nvPr/>
        </p:nvSpPr>
        <p:spPr>
          <a:xfrm rot="16200000">
            <a:off x="5487275" y="1940203"/>
            <a:ext cx="461652" cy="6826945"/>
          </a:xfrm>
          <a:prstGeom prst="leftBrace">
            <a:avLst>
              <a:gd name="adj1" fmla="val 223382"/>
              <a:gd name="adj2" fmla="val 48469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FBAB814-9A46-F74A-B668-3FD4AACF4066}"/>
              </a:ext>
            </a:extLst>
          </p:cNvPr>
          <p:cNvSpPr txBox="1"/>
          <p:nvPr/>
        </p:nvSpPr>
        <p:spPr>
          <a:xfrm>
            <a:off x="1633916" y="5607718"/>
            <a:ext cx="82125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2800" b="1" dirty="0">
                <a:latin typeface="Arial" panose="020B0604020202020204" pitchFamily="34" charset="0"/>
                <a:cs typeface="Arial" panose="020B0604020202020204" pitchFamily="34" charset="0"/>
              </a:rPr>
              <a:t>Same microbial interaction network at all times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421A9E2-079F-6A46-B120-1CE905C02DDE}"/>
              </a:ext>
            </a:extLst>
          </p:cNvPr>
          <p:cNvCxnSpPr>
            <a:cxnSpLocks/>
            <a:stCxn id="46" idx="3"/>
            <a:endCxn id="18" idx="1"/>
          </p:cNvCxnSpPr>
          <p:nvPr/>
        </p:nvCxnSpPr>
        <p:spPr>
          <a:xfrm flipV="1">
            <a:off x="1658497" y="3668982"/>
            <a:ext cx="443146" cy="192218"/>
          </a:xfrm>
          <a:prstGeom prst="line">
            <a:avLst/>
          </a:prstGeom>
          <a:ln w="19050"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5524DFC-069B-FF4B-894E-B89B9A59D862}"/>
              </a:ext>
            </a:extLst>
          </p:cNvPr>
          <p:cNvCxnSpPr>
            <a:cxnSpLocks/>
            <a:stCxn id="40" idx="3"/>
            <a:endCxn id="19" idx="2"/>
          </p:cNvCxnSpPr>
          <p:nvPr/>
        </p:nvCxnSpPr>
        <p:spPr>
          <a:xfrm>
            <a:off x="1416169" y="3113324"/>
            <a:ext cx="762514" cy="377142"/>
          </a:xfrm>
          <a:prstGeom prst="line">
            <a:avLst/>
          </a:prstGeom>
          <a:ln w="19050"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テキスト ボックス 42">
            <a:extLst>
              <a:ext uri="{FF2B5EF4-FFF2-40B4-BE49-F238E27FC236}">
                <a16:creationId xmlns:a16="http://schemas.microsoft.com/office/drawing/2014/main" id="{58587525-F822-CE43-8FC7-8696239750FD}"/>
              </a:ext>
            </a:extLst>
          </p:cNvPr>
          <p:cNvSpPr txBox="1"/>
          <p:nvPr/>
        </p:nvSpPr>
        <p:spPr>
          <a:xfrm>
            <a:off x="405580" y="2928658"/>
            <a:ext cx="1010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Microbe</a:t>
            </a:r>
            <a:endParaRPr kumimoji="1" lang="ja-JP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C62AD35-DCCE-FE41-A160-1532DE2480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114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63"/>
    </mc:Choice>
    <mc:Fallback>
      <p:transition spd="slow" advTm="424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992" x="10398125" y="5310188"/>
          <p14:tracePt t="8000" x="10348913" y="5318125"/>
          <p14:tracePt t="8007" x="10323513" y="5318125"/>
          <p14:tracePt t="8015" x="10307638" y="5326063"/>
          <p14:tracePt t="8023" x="10266363" y="5326063"/>
          <p14:tracePt t="8031" x="10160000" y="5349875"/>
          <p14:tracePt t="8040" x="10094913" y="5349875"/>
          <p14:tracePt t="8047" x="10053638" y="5349875"/>
          <p14:tracePt t="8056" x="9913938" y="5349875"/>
          <p14:tracePt t="8063" x="9856788" y="5349875"/>
          <p14:tracePt t="8071" x="9709150" y="5326063"/>
          <p14:tracePt t="8079" x="9561513" y="5326063"/>
          <p14:tracePt t="8087" x="9488488" y="5318125"/>
          <p14:tracePt t="8095" x="9439275" y="5310188"/>
          <p14:tracePt t="8103" x="9299575" y="5300663"/>
          <p14:tracePt t="8111" x="9234488" y="5292725"/>
          <p14:tracePt t="8119" x="9185275" y="5292725"/>
          <p14:tracePt t="8127" x="9128125" y="5284788"/>
          <p14:tracePt t="8135" x="9004300" y="5284788"/>
          <p14:tracePt t="8143" x="8955088" y="5284788"/>
          <p14:tracePt t="8151" x="8905875" y="5284788"/>
          <p14:tracePt t="8159" x="8742363" y="5284788"/>
          <p14:tracePt t="8167" x="8718550" y="5284788"/>
          <p14:tracePt t="8175" x="8677275" y="5284788"/>
          <p14:tracePt t="8183" x="8612188" y="5292725"/>
          <p14:tracePt t="8191" x="8586788" y="5292725"/>
          <p14:tracePt t="8199" x="8562975" y="5300663"/>
          <p14:tracePt t="8207" x="8488363" y="5310188"/>
          <p14:tracePt t="8215" x="8464550" y="5310188"/>
          <p14:tracePt t="8223" x="8439150" y="5318125"/>
          <p14:tracePt t="8231" x="8415338" y="5318125"/>
          <p14:tracePt t="8240" x="8259763" y="5334000"/>
          <p14:tracePt t="8247" x="8226425" y="5341938"/>
          <p14:tracePt t="8256" x="8177213" y="5349875"/>
          <p14:tracePt t="8263" x="8078788" y="5375275"/>
          <p14:tracePt t="8273" x="8045450" y="5383213"/>
          <p14:tracePt t="8279" x="8021638" y="5391150"/>
          <p14:tracePt t="8289" x="7931150" y="5407025"/>
          <p14:tracePt t="8295" x="7915275" y="5416550"/>
          <p14:tracePt t="8306" x="7897813" y="5424488"/>
          <p14:tracePt t="8311" x="7824788" y="5448300"/>
          <p14:tracePt t="8323" x="7791450" y="5465763"/>
          <p14:tracePt t="8327" x="7710488" y="5497513"/>
          <p14:tracePt t="8339" x="7612063" y="5514975"/>
          <p14:tracePt t="8343" x="7562850" y="5522913"/>
          <p14:tracePt t="8356" x="7513638" y="5522913"/>
          <p14:tracePt t="8359" x="7456488" y="5522913"/>
          <p14:tracePt t="8373" x="7292975" y="5530850"/>
          <p14:tracePt t="8375" x="7210425" y="5530850"/>
          <p14:tracePt t="8390" x="7135813" y="5530850"/>
          <p14:tracePt t="8391" x="6940550" y="5530850"/>
          <p14:tracePt t="8406" x="6858000" y="5530850"/>
          <p14:tracePt t="8408" x="6759575" y="5530850"/>
          <p14:tracePt t="8423" x="6554788" y="5530850"/>
          <p14:tracePt t="8424" x="6440488" y="5530850"/>
          <p14:tracePt t="8440" x="6350000" y="5530850"/>
          <p14:tracePt t="8440" x="5865813" y="5530850"/>
          <p14:tracePt t="8447" x="5759450" y="5530850"/>
          <p14:tracePt t="8456" x="5661025" y="5530850"/>
          <p14:tracePt t="8463" x="5546725" y="5530850"/>
          <p14:tracePt t="8473" x="5310188" y="5530850"/>
          <p14:tracePt t="8479" x="5194300" y="5530850"/>
          <p14:tracePt t="8490" x="5087938" y="5530850"/>
          <p14:tracePt t="8495" x="4841875" y="5530850"/>
          <p14:tracePt t="8506" x="4735513" y="5530850"/>
          <p14:tracePt t="8511" x="4621213" y="5530850"/>
          <p14:tracePt t="8523" x="4113213" y="5530850"/>
          <p14:tracePt t="8527" x="4006850" y="5530850"/>
          <p14:tracePt t="8539" x="3892550" y="5530850"/>
          <p14:tracePt t="8543" x="3646488" y="5505450"/>
          <p14:tracePt t="8556" x="3540125" y="5505450"/>
          <p14:tracePt t="8559" x="3441700" y="5505450"/>
          <p14:tracePt t="8573" x="3219450" y="5489575"/>
          <p14:tracePt t="8575" x="3138488" y="5489575"/>
          <p14:tracePt t="8590" x="3055938" y="5473700"/>
          <p14:tracePt t="8591" x="2965450" y="5456238"/>
          <p14:tracePt t="8606" x="2770188" y="5424488"/>
          <p14:tracePt t="8608" x="2573338" y="5407025"/>
          <p14:tracePt t="8623" x="2490788" y="5383213"/>
          <p14:tracePt t="8625" x="2319338" y="5357813"/>
          <p14:tracePt t="8640" x="2262188" y="5334000"/>
          <p14:tracePt t="8640" x="2203450" y="5318125"/>
          <p14:tracePt t="8647" x="2039938" y="5276850"/>
          <p14:tracePt t="8656" x="1982788" y="5260975"/>
          <p14:tracePt t="8663" x="1917700" y="5235575"/>
          <p14:tracePt t="8673" x="1793875" y="5186363"/>
          <p14:tracePt t="8679" x="1736725" y="5153025"/>
          <p14:tracePt t="8689" x="1687513" y="5137150"/>
          <p14:tracePt t="8695" x="1565275" y="5080000"/>
          <p14:tracePt t="8706" x="1450975" y="5006975"/>
          <p14:tracePt t="8711" x="1409700" y="4973638"/>
          <p14:tracePt t="8723" x="1368425" y="4940300"/>
          <p14:tracePt t="8727" x="1293813" y="4867275"/>
          <p14:tracePt t="8740" x="1270000" y="4826000"/>
          <p14:tracePt t="8743" x="1254125" y="4802188"/>
          <p14:tracePt t="8756" x="1187450" y="4703763"/>
          <p14:tracePt t="8759" x="1163638" y="4654550"/>
          <p14:tracePt t="8773" x="1155700" y="4613275"/>
          <p14:tracePt t="8775" x="1098550" y="4506913"/>
          <p14:tracePt t="8790" x="1098550" y="4465638"/>
          <p14:tracePt t="8791" x="1089025" y="4424363"/>
          <p14:tracePt t="8806" x="1073150" y="4260850"/>
          <p14:tracePt t="8808" x="1073150" y="4235450"/>
          <p14:tracePt t="8823" x="1073150" y="4219575"/>
          <p14:tracePt t="8824" x="1081088" y="4178300"/>
          <p14:tracePt t="8840" x="1138238" y="4097338"/>
          <p14:tracePt t="8840" x="1187450" y="4048125"/>
          <p14:tracePt t="8847" x="1228725" y="4006850"/>
          <p14:tracePt t="8856" x="1376363" y="3900488"/>
          <p14:tracePt t="8863" x="1450975" y="3851275"/>
          <p14:tracePt t="8873" x="1531938" y="3802063"/>
          <p14:tracePt t="8879" x="1892300" y="3597275"/>
          <p14:tracePt t="8889" x="1990725" y="3548063"/>
          <p14:tracePt t="8895" x="2089150" y="3506788"/>
          <p14:tracePt t="8906" x="2335213" y="3408363"/>
          <p14:tracePt t="8911" x="2457450" y="3367088"/>
          <p14:tracePt t="8923" x="2605088" y="3325813"/>
          <p14:tracePt t="8927" x="2752725" y="3286125"/>
          <p14:tracePt t="8940" x="3286125" y="3154363"/>
          <p14:tracePt t="8943" x="3482975" y="3121025"/>
          <p14:tracePt t="8956" x="3703638" y="3081338"/>
          <p14:tracePt t="8959" x="4367213" y="2990850"/>
          <p14:tracePt t="8973" x="4997450" y="2925763"/>
          <p14:tracePt t="8975" x="5194300" y="2908300"/>
          <p14:tracePt t="8990" x="5670550" y="2884488"/>
          <p14:tracePt t="8991" x="5826125" y="2884488"/>
          <p14:tracePt t="9006" x="5989638" y="2884488"/>
          <p14:tracePt t="9008" x="6373813" y="2884488"/>
          <p14:tracePt t="9023" x="6521450" y="2884488"/>
          <p14:tracePt t="9024" x="6686550" y="2884488"/>
          <p14:tracePt t="9040" x="6842125" y="2892425"/>
          <p14:tracePt t="9040" x="7226300" y="2916238"/>
          <p14:tracePt t="9047" x="7389813" y="2933700"/>
          <p14:tracePt t="9056" x="7775575" y="2957513"/>
          <p14:tracePt t="9063" x="8112125" y="3006725"/>
          <p14:tracePt t="9073" x="8226425" y="3040063"/>
          <p14:tracePt t="9079" x="8340725" y="3055938"/>
          <p14:tracePt t="9089" x="8562975" y="3121025"/>
          <p14:tracePt t="9095" x="8659813" y="3170238"/>
          <p14:tracePt t="9106" x="8742363" y="3219450"/>
          <p14:tracePt t="9111" x="8955088" y="3351213"/>
          <p14:tracePt t="9123" x="9061450" y="3433763"/>
          <p14:tracePt t="9127" x="9177338" y="3532188"/>
          <p14:tracePt t="9140" x="9447213" y="3768725"/>
          <p14:tracePt t="9143" x="9545638" y="3867150"/>
          <p14:tracePt t="9156" x="9652000" y="3957638"/>
          <p14:tracePt t="9159" x="9742488" y="4048125"/>
          <p14:tracePt t="9173" x="10077450" y="4432300"/>
          <p14:tracePt t="9175" x="10144125" y="4514850"/>
          <p14:tracePt t="9190" x="10201275" y="4587875"/>
          <p14:tracePt t="9191" x="10307638" y="4768850"/>
          <p14:tracePt t="9206" x="10348913" y="4826000"/>
          <p14:tracePt t="9208" x="10390188" y="4891088"/>
          <p14:tracePt t="9223" x="10455275" y="5038725"/>
          <p14:tracePt t="9224" x="10471150" y="5087938"/>
          <p14:tracePt t="9240" x="10479088" y="5145088"/>
          <p14:tracePt t="9240" x="10487025" y="5268913"/>
          <p14:tracePt t="9247" x="10463213" y="5416550"/>
          <p14:tracePt t="9256" x="10447338" y="5465763"/>
          <p14:tracePt t="9263" x="10421938" y="5514975"/>
          <p14:tracePt t="9273" x="10340975" y="5637213"/>
          <p14:tracePt t="9279" x="10291763" y="5694363"/>
          <p14:tracePt t="9290" x="10233025" y="5735638"/>
          <p14:tracePt t="9295" x="10086975" y="5842000"/>
          <p14:tracePt t="9306" x="10012363" y="5883275"/>
          <p14:tracePt t="9311" x="9939338" y="5915025"/>
          <p14:tracePt t="9323" x="9766300" y="5989638"/>
          <p14:tracePt t="9327" x="9685338" y="6022975"/>
          <p14:tracePt t="9340" x="9488488" y="6088063"/>
          <p14:tracePt t="9343" x="9291638" y="6129338"/>
          <p14:tracePt t="9356" x="9209088" y="6137275"/>
          <p14:tracePt t="9359" x="9120188" y="6145213"/>
          <p14:tracePt t="9373" x="9037638" y="6169025"/>
          <p14:tracePt t="9375" x="8840788" y="6178550"/>
          <p14:tracePt t="9390" x="8767763" y="6178550"/>
          <p14:tracePt t="9391" x="8685213" y="6178550"/>
          <p14:tracePt t="9407" x="8472488" y="6178550"/>
          <p14:tracePt t="9408" x="8382000" y="6178550"/>
          <p14:tracePt t="9423" x="8291513" y="6178550"/>
          <p14:tracePt t="9424" x="7964488" y="6178550"/>
          <p14:tracePt t="9440" x="7881938" y="6178550"/>
          <p14:tracePt t="9440" x="7791450" y="6169025"/>
          <p14:tracePt t="9447" x="7612063" y="6145213"/>
          <p14:tracePt t="9456" x="7529513" y="6137275"/>
          <p14:tracePt t="9463" x="7464425" y="6119813"/>
          <p14:tracePt t="9473" x="7316788" y="6088063"/>
          <p14:tracePt t="9479" x="7259638" y="6072188"/>
          <p14:tracePt t="9490" x="7202488" y="6054725"/>
          <p14:tracePt t="9495" x="7153275" y="6046788"/>
          <p14:tracePt t="9506" x="7013575" y="6005513"/>
          <p14:tracePt t="9511" x="6972300" y="5997575"/>
          <p14:tracePt t="9523" x="6907213" y="5989638"/>
          <p14:tracePt t="9527" x="6661150" y="5973763"/>
          <p14:tracePt t="9540" x="6596063" y="5964238"/>
          <p14:tracePt t="9543" x="6521450" y="5964238"/>
          <p14:tracePt t="9556" x="6350000" y="5956300"/>
          <p14:tracePt t="9559" x="6276975" y="5956300"/>
          <p14:tracePt t="9573" x="6194425" y="5948363"/>
          <p14:tracePt t="9575" x="6005513" y="5940425"/>
          <p14:tracePt t="9590" x="5924550" y="5924550"/>
          <p14:tracePt t="9591" x="5849938" y="5924550"/>
          <p14:tracePt t="9606" x="5768975" y="5915025"/>
          <p14:tracePt t="9608" x="5465763" y="5907088"/>
          <p14:tracePt t="9623" x="5383213" y="5899150"/>
          <p14:tracePt t="9625" x="5310188" y="5891213"/>
          <p14:tracePt t="9640" x="5113338" y="5875338"/>
          <p14:tracePt t="9640" x="5038725" y="5875338"/>
          <p14:tracePt t="9647" x="4957763" y="5865813"/>
          <p14:tracePt t="9656" x="4768850" y="5865813"/>
          <p14:tracePt t="9663" x="4686300" y="5865813"/>
          <p14:tracePt t="9673" x="4613275" y="5865813"/>
          <p14:tracePt t="9679" x="4432300" y="5865813"/>
          <p14:tracePt t="9690" x="4351338" y="5865813"/>
          <p14:tracePt t="9695" x="4178300" y="5865813"/>
          <p14:tracePt t="9706" x="4105275" y="5865813"/>
          <p14:tracePt t="9711" x="3957638" y="5857875"/>
          <p14:tracePt t="9723" x="3908425" y="5849938"/>
          <p14:tracePt t="9727" x="3859213" y="5842000"/>
          <p14:tracePt t="9740" x="3752850" y="5800725"/>
          <p14:tracePt t="9743" x="3719513" y="5792788"/>
          <p14:tracePt t="9756" x="3678238" y="5776913"/>
          <p14:tracePt t="9759" x="3597275" y="5751513"/>
          <p14:tracePt t="9773" x="3589338" y="5751513"/>
          <p14:tracePt t="9775" x="3571875" y="5743575"/>
          <p14:tracePt t="9790" x="3522663" y="5727700"/>
          <p14:tracePt t="9807" x="3514725" y="5727700"/>
          <p14:tracePt t="9823" x="3506788" y="5719763"/>
          <p14:tracePt t="9840" x="3498850" y="5710238"/>
          <p14:tracePt t="9847" x="3490913" y="5702300"/>
          <p14:tracePt t="9871" x="3490913" y="5694363"/>
          <p14:tracePt t="9879" x="3482975" y="5694363"/>
          <p14:tracePt t="9919" x="3473450" y="5694363"/>
          <p14:tracePt t="9927" x="3473450" y="5686425"/>
          <p14:tracePt t="9943" x="3465513" y="5686425"/>
          <p14:tracePt t="9951" x="3465513" y="5678488"/>
          <p14:tracePt t="9967" x="3457575" y="5678488"/>
          <p14:tracePt t="9983" x="3457575" y="5670550"/>
          <p14:tracePt t="10007" x="3457575" y="5661025"/>
          <p14:tracePt t="10015" x="3473450" y="5611813"/>
          <p14:tracePt t="10024" x="3490913" y="5588000"/>
          <p14:tracePt t="10031" x="3540125" y="5505450"/>
          <p14:tracePt t="10039" x="3579813" y="5440363"/>
          <p14:tracePt t="10311" x="3597275" y="5448300"/>
          <p14:tracePt t="10319" x="3638550" y="5473700"/>
          <p14:tracePt t="10327" x="3646488" y="5473700"/>
          <p14:tracePt t="10343" x="3654425" y="5473700"/>
          <p14:tracePt t="10359" x="3654425" y="5465763"/>
          <p14:tracePt t="10383" x="3654425" y="5456238"/>
          <p14:tracePt t="10391" x="3646488" y="5448300"/>
          <p14:tracePt t="10399" x="3638550" y="5424488"/>
          <p14:tracePt t="10407" x="3629025" y="5424488"/>
          <p14:tracePt t="10424" x="3621088" y="5416550"/>
          <p14:tracePt t="10447" x="3579813" y="5407025"/>
          <p14:tracePt t="10455" x="3556000" y="5407025"/>
          <p14:tracePt t="10463" x="3556000" y="5399088"/>
          <p14:tracePt t="10471" x="3540125" y="5399088"/>
          <p14:tracePt t="10511" x="3548063" y="5399088"/>
          <p14:tracePt t="10519" x="3548063" y="5407025"/>
          <p14:tracePt t="14359" x="3540125" y="5407025"/>
          <p14:tracePt t="14367" x="3433763" y="5465763"/>
          <p14:tracePt t="14376" x="3367088" y="5481638"/>
          <p14:tracePt t="14383" x="3309938" y="5497513"/>
          <p14:tracePt t="14392" x="3252788" y="5514975"/>
          <p14:tracePt t="14399" x="3105150" y="5554663"/>
          <p14:tracePt t="14407" x="3055938" y="5564188"/>
          <p14:tracePt t="14415" x="2974975" y="5580063"/>
          <p14:tracePt t="14425" x="2925763" y="5588000"/>
          <p14:tracePt t="14431" x="2916238" y="5595938"/>
          <p14:tracePt t="14503" x="2908300" y="5595938"/>
          <p14:tracePt t="14527" x="2859088" y="5611813"/>
          <p14:tracePt t="14543" x="2843213" y="5621338"/>
          <p14:tracePt t="14607" x="2835275" y="5621338"/>
          <p14:tracePt t="14647" x="2827338" y="5621338"/>
          <p14:tracePt t="14663" x="2817813" y="5621338"/>
          <p14:tracePt t="14679" x="2801938" y="5611813"/>
          <p14:tracePt t="14695" x="2794000" y="5611813"/>
          <p14:tracePt t="14703" x="2760663" y="5611813"/>
          <p14:tracePt t="14711" x="2703513" y="5588000"/>
          <p14:tracePt t="14719" x="2679700" y="5588000"/>
          <p14:tracePt t="14727" x="2589213" y="5572125"/>
          <p14:tracePt t="14735" x="2573338" y="5564188"/>
          <p14:tracePt t="14743" x="2532063" y="5564188"/>
          <p14:tracePt t="14751" x="2457450" y="5538788"/>
          <p14:tracePt t="14759" x="2433638" y="5538788"/>
          <p14:tracePt t="14767" x="2417763" y="5522913"/>
          <p14:tracePt t="14775" x="2392363" y="5522913"/>
          <p14:tracePt t="14783" x="2327275" y="5497513"/>
          <p14:tracePt t="14792" x="2319338" y="5497513"/>
          <p14:tracePt t="14799" x="2270125" y="5481638"/>
          <p14:tracePt t="14807" x="2244725" y="5473700"/>
          <p14:tracePt t="14815" x="2244725" y="5465763"/>
          <p14:tracePt t="14823" x="2236788" y="5465763"/>
          <p14:tracePt t="14831" x="2212975" y="5456238"/>
          <p14:tracePt t="14839" x="2212975" y="5448300"/>
          <p14:tracePt t="14847" x="2195513" y="5448300"/>
          <p14:tracePt t="14855" x="2171700" y="5432425"/>
          <p14:tracePt t="14863" x="2163763" y="5432425"/>
          <p14:tracePt t="14879" x="2097088" y="5399088"/>
          <p14:tracePt t="14887" x="2089150" y="5399088"/>
          <p14:tracePt t="14895" x="2073275" y="5399088"/>
          <p14:tracePt t="14911" x="2039938" y="5383213"/>
          <p14:tracePt t="14919" x="2024063" y="5383213"/>
          <p14:tracePt t="14927" x="2016125" y="5383213"/>
          <p14:tracePt t="14935" x="1966913" y="5367338"/>
          <p14:tracePt t="14943" x="1958975" y="5367338"/>
          <p14:tracePt t="14951" x="1941513" y="5357813"/>
          <p14:tracePt t="14959" x="1892300" y="5349875"/>
          <p14:tracePt t="14967" x="1851025" y="5341938"/>
          <p14:tracePt t="14976" x="1835150" y="5341938"/>
          <p14:tracePt t="14983" x="1801813" y="5334000"/>
          <p14:tracePt t="14992" x="1793875" y="5334000"/>
          <p14:tracePt t="14999" x="1785938" y="5334000"/>
          <p14:tracePt t="15007" x="1778000" y="5326063"/>
          <p14:tracePt t="15015" x="1770063" y="5326063"/>
          <p14:tracePt t="15023" x="1762125" y="5326063"/>
          <p14:tracePt t="15039" x="1736725" y="5310188"/>
          <p14:tracePt t="15047" x="1728788" y="5310188"/>
          <p14:tracePt t="15063" x="1704975" y="5300663"/>
          <p14:tracePt t="15071" x="1695450" y="5292725"/>
          <p14:tracePt t="15079" x="1646238" y="5276850"/>
          <p14:tracePt t="15087" x="1614488" y="5260975"/>
          <p14:tracePt t="15095" x="1606550" y="5251450"/>
          <p14:tracePt t="15103" x="1597025" y="5251450"/>
          <p14:tracePt t="15111" x="1565275" y="5243513"/>
          <p14:tracePt t="15119" x="1557338" y="5243513"/>
          <p14:tracePt t="15135" x="1547813" y="5235575"/>
          <p14:tracePt t="15143" x="1524000" y="5235575"/>
          <p14:tracePt t="15151" x="1524000" y="5227638"/>
          <p14:tracePt t="15159" x="1516063" y="5227638"/>
          <p14:tracePt t="15167" x="1500188" y="5211763"/>
          <p14:tracePt t="15191" x="1490663" y="5202238"/>
          <p14:tracePt t="15335" x="1482725" y="5194300"/>
          <p14:tracePt t="15343" x="1466850" y="5186363"/>
          <p14:tracePt t="15351" x="1441450" y="5170488"/>
          <p14:tracePt t="15359" x="1433513" y="5170488"/>
          <p14:tracePt t="15367" x="1409700" y="5145088"/>
          <p14:tracePt t="15376" x="1392238" y="5137150"/>
          <p14:tracePt t="15392" x="1360488" y="5113338"/>
          <p14:tracePt t="15399" x="1360488" y="5103813"/>
          <p14:tracePt t="15407" x="1352550" y="5103813"/>
          <p14:tracePt t="15415" x="1343025" y="5103813"/>
          <p14:tracePt t="15423" x="1327150" y="5087938"/>
          <p14:tracePt t="15431" x="1327150" y="5080000"/>
          <p14:tracePt t="15447" x="1319213" y="5080000"/>
          <p14:tracePt t="15455" x="1319213" y="5072063"/>
          <p14:tracePt t="16399" x="1335088" y="5064125"/>
          <p14:tracePt t="16423" x="1352550" y="5064125"/>
          <p14:tracePt t="16439" x="1392238" y="5056188"/>
          <p14:tracePt t="16455" x="1441450" y="5038725"/>
          <p14:tracePt t="16463" x="1450975" y="5038725"/>
          <p14:tracePt t="16471" x="1474788" y="5038725"/>
          <p14:tracePt t="16479" x="1524000" y="5030788"/>
          <p14:tracePt t="16487" x="1531938" y="5030788"/>
          <p14:tracePt t="16495" x="1539875" y="5030788"/>
          <p14:tracePt t="16503" x="1573213" y="5030788"/>
          <p14:tracePt t="16511" x="1581150" y="5030788"/>
          <p14:tracePt t="16527" x="1622425" y="5030788"/>
          <p14:tracePt t="16543" x="1646238" y="5030788"/>
          <p14:tracePt t="16551" x="1655763" y="5030788"/>
          <p14:tracePt t="16559" x="1704975" y="5030788"/>
          <p14:tracePt t="16567" x="1712913" y="5022850"/>
          <p14:tracePt t="16576" x="1720850" y="5022850"/>
          <p14:tracePt t="16583" x="1785938" y="5014913"/>
          <p14:tracePt t="16591" x="1811338" y="5014913"/>
          <p14:tracePt t="16599" x="1819275" y="5014913"/>
          <p14:tracePt t="16607" x="1876425" y="5014913"/>
          <p14:tracePt t="16615" x="1900238" y="5014913"/>
          <p14:tracePt t="16623" x="1925638" y="5014913"/>
          <p14:tracePt t="16631" x="2032000" y="5014913"/>
          <p14:tracePt t="16639" x="2073275" y="5014913"/>
          <p14:tracePt t="16647" x="2105025" y="5014913"/>
          <p14:tracePt t="16655" x="2203450" y="5014913"/>
          <p14:tracePt t="16663" x="2252663" y="5014913"/>
          <p14:tracePt t="16671" x="2286000" y="5014913"/>
          <p14:tracePt t="16679" x="2343150" y="5014913"/>
          <p14:tracePt t="16687" x="2466975" y="5014913"/>
          <p14:tracePt t="16695" x="2516188" y="5014913"/>
          <p14:tracePt t="16703" x="2563813" y="5014913"/>
          <p14:tracePt t="16711" x="2770188" y="4997450"/>
          <p14:tracePt t="16719" x="2817813" y="4997450"/>
          <p14:tracePt t="16727" x="2884488" y="4997450"/>
          <p14:tracePt t="16735" x="3014663" y="4997450"/>
          <p14:tracePt t="16743" x="3071813" y="4989513"/>
          <p14:tracePt t="16751" x="3138488" y="4989513"/>
          <p14:tracePt t="16759" x="3268663" y="4989513"/>
          <p14:tracePt t="16767" x="3325813" y="4989513"/>
          <p14:tracePt t="16776" x="3392488" y="4981575"/>
          <p14:tracePt t="16783" x="3441700" y="4981575"/>
          <p14:tracePt t="16791" x="3579813" y="4981575"/>
          <p14:tracePt t="16799" x="3703638" y="4973638"/>
          <p14:tracePt t="16808" x="3752850" y="4973638"/>
          <p14:tracePt t="16815" x="3802063" y="4973638"/>
          <p14:tracePt t="16825" x="3908425" y="4965700"/>
          <p14:tracePt t="16831" x="3957638" y="4965700"/>
          <p14:tracePt t="16842" x="4071938" y="4965700"/>
          <p14:tracePt t="16847" x="4113213" y="4957763"/>
          <p14:tracePt t="16858" x="4154488" y="4957763"/>
          <p14:tracePt t="16863" x="4276725" y="4957763"/>
          <p14:tracePt t="16875" x="4310063" y="4957763"/>
          <p14:tracePt t="16879" x="4367213" y="4957763"/>
          <p14:tracePt t="16892" x="4506913" y="4957763"/>
          <p14:tracePt t="16895" x="4564063" y="4965700"/>
          <p14:tracePt t="16908" x="4613275" y="4965700"/>
          <p14:tracePt t="16911" x="4735513" y="4965700"/>
          <p14:tracePt t="16925" x="4883150" y="4973638"/>
          <p14:tracePt t="16927" x="4924425" y="4973638"/>
          <p14:tracePt t="16942" x="4989513" y="4973638"/>
          <p14:tracePt t="16943" x="5137150" y="4981575"/>
          <p14:tracePt t="16958" x="5194300" y="4981575"/>
          <p14:tracePt t="16960" x="5251450" y="4981575"/>
          <p14:tracePt t="16975" x="5391150" y="4981575"/>
          <p14:tracePt t="16977" x="5448300" y="4981575"/>
          <p14:tracePt t="16992" x="5522913" y="4981575"/>
          <p14:tracePt t="16992" x="5743575" y="4973638"/>
          <p14:tracePt t="16999" x="5800725" y="4973638"/>
          <p14:tracePt t="17008" x="5849938" y="4973638"/>
          <p14:tracePt t="17015" x="5907088" y="4965700"/>
          <p14:tracePt t="17025" x="6030913" y="4965700"/>
          <p14:tracePt t="17031" x="6072188" y="4957763"/>
          <p14:tracePt t="17042" x="6111875" y="4948238"/>
          <p14:tracePt t="17047" x="6210300" y="4948238"/>
          <p14:tracePt t="17058" x="6251575" y="4940300"/>
          <p14:tracePt t="17063" x="6267450" y="4940300"/>
          <p14:tracePt t="17075" x="6365875" y="4940300"/>
          <p14:tracePt t="17079" x="6456363" y="4932363"/>
          <p14:tracePt t="17092" x="6489700" y="4932363"/>
          <p14:tracePt t="17095" x="6588125" y="4932363"/>
          <p14:tracePt t="17108" x="6619875" y="4932363"/>
          <p14:tracePt t="17111" x="6645275" y="4924425"/>
          <p14:tracePt t="17125" x="6677025" y="4924425"/>
          <p14:tracePt t="17127" x="6775450" y="4924425"/>
          <p14:tracePt t="17142" x="6816725" y="4916488"/>
          <p14:tracePt t="17143" x="6850063" y="4916488"/>
          <p14:tracePt t="17158" x="6956425" y="4899025"/>
          <p14:tracePt t="17160" x="7005638" y="4891088"/>
          <p14:tracePt t="17175" x="7046913" y="4891088"/>
          <p14:tracePt t="17176" x="7153275" y="4875213"/>
          <p14:tracePt t="17192" x="7259638" y="4875213"/>
          <p14:tracePt t="17192" x="7300913" y="4875213"/>
          <p14:tracePt t="17199" x="7407275" y="4859338"/>
          <p14:tracePt t="17208" x="7439025" y="4859338"/>
          <p14:tracePt t="17215" x="7480300" y="4859338"/>
          <p14:tracePt t="17225" x="7604125" y="4849813"/>
          <p14:tracePt t="17231" x="7643813" y="4841875"/>
          <p14:tracePt t="17242" x="7693025" y="4841875"/>
          <p14:tracePt t="17247" x="7759700" y="4833938"/>
          <p14:tracePt t="17258" x="7897813" y="4826000"/>
          <p14:tracePt t="17263" x="7972425" y="4826000"/>
          <p14:tracePt t="17275" x="8135938" y="4810125"/>
          <p14:tracePt t="17279" x="8267700" y="4802188"/>
          <p14:tracePt t="17292" x="8299450" y="4792663"/>
          <p14:tracePt t="17295" x="8348663" y="4792663"/>
          <p14:tracePt t="17308" x="8447088" y="4792663"/>
          <p14:tracePt t="17311" x="8480425" y="4792663"/>
          <p14:tracePt t="17325" x="8496300" y="4792663"/>
          <p14:tracePt t="17327" x="8570913" y="4792663"/>
          <p14:tracePt t="17342" x="8594725" y="4784725"/>
          <p14:tracePt t="17343" x="8602663" y="4784725"/>
          <p14:tracePt t="17358" x="8734425" y="4776788"/>
          <p14:tracePt t="17360" x="8783638" y="4776788"/>
          <p14:tracePt t="17375" x="8816975" y="4776788"/>
          <p14:tracePt t="17376" x="8856663" y="4768850"/>
          <p14:tracePt t="17392" x="8988425" y="4768850"/>
          <p14:tracePt t="17392" x="9037638" y="4768850"/>
          <p14:tracePt t="17399" x="9070975" y="4760913"/>
          <p14:tracePt t="17408" x="9185275" y="4760913"/>
          <p14:tracePt t="17415" x="9209088" y="4752975"/>
          <p14:tracePt t="17425" x="9226550" y="4752975"/>
          <p14:tracePt t="17431" x="9291638" y="4752975"/>
          <p14:tracePt t="17442" x="9348788" y="4752975"/>
          <p14:tracePt t="17447" x="9374188" y="4752975"/>
          <p14:tracePt t="17458" x="9471025" y="4752975"/>
          <p14:tracePt t="17463" x="9504363" y="4752975"/>
          <p14:tracePt t="17475" x="9553575" y="4743450"/>
          <p14:tracePt t="17479" x="9602788" y="4743450"/>
          <p14:tracePt t="17492" x="9725025" y="4743450"/>
          <p14:tracePt t="17495" x="9758363" y="4743450"/>
          <p14:tracePt t="17509" x="9791700" y="4743450"/>
          <p14:tracePt t="17511" x="9906000" y="4743450"/>
          <p14:tracePt t="17525" x="9939338" y="4743450"/>
          <p14:tracePt t="17527" x="9971088" y="4743450"/>
          <p14:tracePt t="17542" x="10061575" y="4735513"/>
          <p14:tracePt t="17543" x="10094913" y="4735513"/>
          <p14:tracePt t="17559" x="10167938" y="4727575"/>
          <p14:tracePt t="17560" x="10242550" y="4727575"/>
          <p14:tracePt t="17575" x="10250488" y="4727575"/>
          <p14:tracePt t="17576" x="10274300" y="4727575"/>
          <p14:tracePt t="17592" x="10356850" y="4727575"/>
          <p14:tracePt t="17592" x="10398125" y="4727575"/>
          <p14:tracePt t="17599" x="10421938" y="4719638"/>
          <p14:tracePt t="17608" x="10455275" y="4719638"/>
          <p14:tracePt t="17615" x="10553700" y="4719638"/>
          <p14:tracePt t="17625" x="10602913" y="4711700"/>
          <p14:tracePt t="17631" x="10634663" y="4711700"/>
          <p14:tracePt t="17642" x="10766425" y="4703763"/>
          <p14:tracePt t="17647" x="10790238" y="4703763"/>
          <p14:tracePt t="17658" x="10807700" y="4703763"/>
          <p14:tracePt t="17663" x="10848975" y="4694238"/>
          <p14:tracePt t="17675" x="10856913" y="4694238"/>
          <p14:tracePt t="17679" x="10864850" y="4694238"/>
          <p14:tracePt t="17692" x="10906125" y="4694238"/>
          <p14:tracePt t="17695" x="10929938" y="4694238"/>
          <p14:tracePt t="17708" x="10937875" y="4694238"/>
          <p14:tracePt t="17711" x="10963275" y="4694238"/>
          <p14:tracePt t="17725" x="11085513" y="4694238"/>
          <p14:tracePt t="17727" x="11102975" y="4694238"/>
          <p14:tracePt t="17742" x="11118850" y="4694238"/>
          <p14:tracePt t="17743" x="11191875" y="4694238"/>
          <p14:tracePt t="17758" x="11199813" y="4694238"/>
          <p14:tracePt t="17760" x="11225213" y="4694238"/>
          <p14:tracePt t="17775" x="11274425" y="4694238"/>
          <p14:tracePt t="17776" x="11282363" y="4694238"/>
          <p14:tracePt t="17792" x="11290300" y="4694238"/>
          <p14:tracePt t="17792" x="11339513" y="4694238"/>
          <p14:tracePt t="17799" x="11356975" y="4694238"/>
          <p14:tracePt t="17808" x="11372850" y="4694238"/>
          <p14:tracePt t="17815" x="11380788" y="4694238"/>
          <p14:tracePt t="17825" x="11430000" y="4703763"/>
          <p14:tracePt t="17831" x="11437938" y="4703763"/>
          <p14:tracePt t="17842" x="11445875" y="4703763"/>
          <p14:tracePt t="17847" x="11495088" y="4711700"/>
          <p14:tracePt t="17858" x="11503025" y="4711700"/>
          <p14:tracePt t="17863" x="11512550" y="4711700"/>
          <p14:tracePt t="17875" x="11585575" y="4719638"/>
          <p14:tracePt t="17879" x="11610975" y="4727575"/>
          <p14:tracePt t="17892" x="11634788" y="4735513"/>
          <p14:tracePt t="17895" x="11691938" y="4752975"/>
          <p14:tracePt t="17909" x="11717338" y="4752975"/>
          <p14:tracePt t="17911" x="11782425" y="4768850"/>
          <p14:tracePt t="17925" x="11815763" y="4776788"/>
          <p14:tracePt t="17935" x="11823700" y="4776788"/>
          <p14:tracePt t="17951" x="11847513" y="4784725"/>
          <p14:tracePt t="17959" x="11855450" y="4784725"/>
          <p14:tracePt t="17976" x="11896725" y="4792663"/>
          <p14:tracePt t="17991" x="11914188" y="4792663"/>
          <p14:tracePt t="17999" x="11971338" y="4802188"/>
          <p14:tracePt t="18007" x="11979275" y="4802188"/>
          <p14:tracePt t="18023" x="11987213" y="4802188"/>
          <p14:tracePt t="18135" x="11979275" y="4802188"/>
          <p14:tracePt t="18151" x="11930063" y="4802188"/>
          <p14:tracePt t="18159" x="11904663" y="4810125"/>
          <p14:tracePt t="18167" x="11864975" y="4818063"/>
          <p14:tracePt t="18176" x="11717338" y="4833938"/>
          <p14:tracePt t="18183" x="11642725" y="4849813"/>
          <p14:tracePt t="18191" x="11445875" y="4891088"/>
          <p14:tracePt t="18199" x="11347450" y="4916488"/>
          <p14:tracePt t="18207" x="11118850" y="4965700"/>
          <p14:tracePt t="18215" x="11004550" y="4981575"/>
          <p14:tracePt t="18223" x="10898188" y="5014913"/>
          <p14:tracePt t="18231" x="10652125" y="5046663"/>
          <p14:tracePt t="18239" x="10553700" y="5064125"/>
          <p14:tracePt t="18247" x="10471150" y="5072063"/>
          <p14:tracePt t="18255" x="10274300" y="5095875"/>
          <p14:tracePt t="18263" x="10193338" y="5095875"/>
          <p14:tracePt t="18271" x="10144125" y="5103813"/>
          <p14:tracePt t="18279" x="9996488" y="5113338"/>
          <p14:tracePt t="18287" x="9988550" y="5113338"/>
          <p14:tracePt t="18295" x="9971088" y="5113338"/>
          <p14:tracePt t="18303" x="9963150" y="5113338"/>
          <p14:tracePt t="18319" x="9955213" y="5113338"/>
          <p14:tracePt t="18359" x="9947275" y="5113338"/>
          <p14:tracePt t="18375" x="9939338" y="5113338"/>
          <p14:tracePt t="18399" x="9939338" y="5103813"/>
          <p14:tracePt t="19727" x="9947275" y="5103813"/>
          <p14:tracePt t="19744" x="9955213" y="5103813"/>
          <p14:tracePt t="19760" x="9963150" y="5103813"/>
          <p14:tracePt t="19775" x="9963150" y="5113338"/>
          <p14:tracePt t="19783" x="9971088" y="5113338"/>
          <p14:tracePt t="19799" x="9979025" y="5113338"/>
          <p14:tracePt t="19831" x="9988550" y="5113338"/>
          <p14:tracePt t="20455" x="9988550" y="5121275"/>
          <p14:tracePt t="20471" x="9971088" y="5129213"/>
          <p14:tracePt t="20487" x="9963150" y="5137150"/>
          <p14:tracePt t="20495" x="9955213" y="5145088"/>
          <p14:tracePt t="20503" x="9906000" y="5178425"/>
          <p14:tracePt t="20511" x="9890125" y="5186363"/>
          <p14:tracePt t="20519" x="9872663" y="5194300"/>
          <p14:tracePt t="20527" x="9807575" y="5243513"/>
          <p14:tracePt t="20535" x="9791700" y="5251450"/>
          <p14:tracePt t="20544" x="9783763" y="5260975"/>
          <p14:tracePt t="20551" x="9709150" y="5284788"/>
          <p14:tracePt t="20567" x="9701213" y="5292725"/>
          <p14:tracePt t="20575" x="9667875" y="5310188"/>
          <p14:tracePt t="20583" x="9659938" y="5310188"/>
          <p14:tracePt t="20591" x="9652000" y="5310188"/>
          <p14:tracePt t="20599" x="9636125" y="5326063"/>
          <p14:tracePt t="20607" x="9618663" y="5326063"/>
          <p14:tracePt t="20615" x="9610725" y="5326063"/>
          <p14:tracePt t="20623" x="9602788" y="5334000"/>
          <p14:tracePt t="20631" x="9529763" y="5349875"/>
          <p14:tracePt t="20639" x="9504363" y="5367338"/>
          <p14:tracePt t="20647" x="9480550" y="5367338"/>
          <p14:tracePt t="20655" x="9398000" y="5391150"/>
          <p14:tracePt t="20663" x="9390063" y="5391150"/>
          <p14:tracePt t="20671" x="9382125" y="5391150"/>
          <p14:tracePt t="20679" x="9374188" y="5391150"/>
          <p14:tracePt t="20687" x="9364663" y="5391150"/>
          <p14:tracePt t="20695" x="9356725" y="5391150"/>
          <p14:tracePt t="20703" x="9332913" y="5391150"/>
          <p14:tracePt t="20711" x="9332913" y="5383213"/>
          <p14:tracePt t="20719" x="9324975" y="5383213"/>
          <p14:tracePt t="20727" x="9315450" y="5383213"/>
          <p14:tracePt t="20735" x="9266238" y="5375275"/>
          <p14:tracePt t="20744" x="9193213" y="5367338"/>
          <p14:tracePt t="20751" x="9185275" y="5367338"/>
          <p14:tracePt t="20760" x="9167813" y="5367338"/>
          <p14:tracePt t="20791" x="9167813" y="5357813"/>
          <p14:tracePt t="20807" x="9159875" y="5357813"/>
          <p14:tracePt t="20823" x="9151938" y="5357813"/>
          <p14:tracePt t="20831" x="9136063" y="5349875"/>
          <p14:tracePt t="20839" x="9128125" y="5349875"/>
          <p14:tracePt t="20863" x="9110663" y="5349875"/>
          <p14:tracePt t="20879" x="9102725" y="5349875"/>
          <p14:tracePt t="20887" x="9086850" y="5349875"/>
          <p14:tracePt t="20895" x="9078913" y="5341938"/>
          <p14:tracePt t="20911" x="9053513" y="5341938"/>
          <p14:tracePt t="20927" x="9045575" y="5341938"/>
          <p14:tracePt t="20935" x="9021763" y="5341938"/>
          <p14:tracePt t="20944" x="9012238" y="5341938"/>
          <p14:tracePt t="20951" x="9004300" y="5334000"/>
          <p14:tracePt t="20959" x="8996363" y="5334000"/>
          <p14:tracePt t="20967" x="8931275" y="5318125"/>
          <p14:tracePt t="20975" x="8913813" y="5310188"/>
          <p14:tracePt t="20983" x="8890000" y="5300663"/>
          <p14:tracePt t="20991" x="8816975" y="5276850"/>
          <p14:tracePt t="20999" x="8791575" y="5268913"/>
          <p14:tracePt t="21007" x="8767763" y="5260975"/>
          <p14:tracePt t="21015" x="8659813" y="5219700"/>
          <p14:tracePt t="21023" x="8643938" y="5219700"/>
          <p14:tracePt t="21031" x="8636000" y="5211763"/>
          <p14:tracePt t="21039" x="8612188" y="5202238"/>
          <p14:tracePt t="21047" x="8612188" y="5194300"/>
          <p14:tracePt t="21055" x="8594725" y="5194300"/>
          <p14:tracePt t="21063" x="8578850" y="5178425"/>
          <p14:tracePt t="21071" x="8578850" y="5170488"/>
          <p14:tracePt t="21079" x="8570913" y="5170488"/>
          <p14:tracePt t="21087" x="8570913" y="5162550"/>
          <p14:tracePt t="21095" x="8545513" y="5137150"/>
          <p14:tracePt t="21103" x="8521700" y="5103813"/>
          <p14:tracePt t="21111" x="8521700" y="5095875"/>
          <p14:tracePt t="21119" x="8504238" y="5072063"/>
          <p14:tracePt t="21127" x="8504238" y="5064125"/>
          <p14:tracePt t="21135" x="8496300" y="5064125"/>
          <p14:tracePt t="21144" x="8496300" y="5038725"/>
          <p14:tracePt t="21151" x="8496300" y="5030788"/>
          <p14:tracePt t="21167" x="8496300" y="5006975"/>
          <p14:tracePt t="21176" x="8496300" y="4997450"/>
          <p14:tracePt t="21183" x="8496300" y="4989513"/>
          <p14:tracePt t="21193" x="8496300" y="4965700"/>
          <p14:tracePt t="21199" x="8496300" y="4940300"/>
          <p14:tracePt t="21215" x="8496300" y="4932363"/>
          <p14:tracePt t="21226" x="8504238" y="4908550"/>
          <p14:tracePt t="21231" x="8513763" y="4899025"/>
          <p14:tracePt t="21247" x="8537575" y="4883150"/>
          <p14:tracePt t="21260" x="8545513" y="4875213"/>
          <p14:tracePt t="21263" x="8553450" y="4875213"/>
          <p14:tracePt t="21276" x="8586788" y="4859338"/>
          <p14:tracePt t="21279" x="8594725" y="4859338"/>
          <p14:tracePt t="21295" x="8669338" y="4833938"/>
          <p14:tracePt t="21310" x="8677275" y="4833938"/>
          <p14:tracePt t="21327" x="8685213" y="4833938"/>
          <p14:tracePt t="21328" x="8693150" y="4833938"/>
          <p14:tracePt t="21343" x="8701088" y="4833938"/>
          <p14:tracePt t="21360" x="8726488" y="4833938"/>
          <p14:tracePt t="21360" x="8742363" y="4841875"/>
          <p14:tracePt t="21367" x="8750300" y="4841875"/>
          <p14:tracePt t="21376" x="8799513" y="4849813"/>
          <p14:tracePt t="21383" x="8848725" y="4867275"/>
          <p14:tracePt t="21399" x="8890000" y="4883150"/>
          <p14:tracePt t="21415" x="8905875" y="4891088"/>
          <p14:tracePt t="21431" x="8923338" y="4924425"/>
          <p14:tracePt t="21443" x="8931275" y="4932363"/>
          <p14:tracePt t="21447" x="8931275" y="4940300"/>
          <p14:tracePt t="21460" x="8931275" y="5014913"/>
          <p14:tracePt t="21463" x="8931275" y="5030788"/>
          <p14:tracePt t="21477" x="8931275" y="5103813"/>
          <p14:tracePt t="21479" x="8913813" y="5170488"/>
          <p14:tracePt t="21493" x="8913813" y="5186363"/>
          <p14:tracePt t="21495" x="8897938" y="5211763"/>
          <p14:tracePt t="21510" x="8856663" y="5235575"/>
          <p14:tracePt t="21512" x="8848725" y="5243513"/>
          <p14:tracePt t="21527" x="8824913" y="5260975"/>
          <p14:tracePt t="21528" x="8750300" y="5284788"/>
          <p14:tracePt t="21543" x="8718550" y="5292725"/>
          <p14:tracePt t="21545" x="8685213" y="5292725"/>
          <p14:tracePt t="21560" x="8643938" y="5300663"/>
          <p14:tracePt t="21560" x="8488363" y="5310188"/>
          <p14:tracePt t="21567" x="8455025" y="5310188"/>
          <p14:tracePt t="21576" x="8431213" y="5310188"/>
          <p14:tracePt t="21583" x="8358188" y="5310188"/>
          <p14:tracePt t="21593" x="8332788" y="5310188"/>
          <p14:tracePt t="21599" x="8324850" y="5310188"/>
          <p14:tracePt t="21610" x="8308975" y="5310188"/>
          <p14:tracePt t="21639" x="8299450" y="5310188"/>
          <p14:tracePt t="21655" x="8299450" y="5300663"/>
          <p14:tracePt t="21671" x="8299450" y="5292725"/>
          <p14:tracePt t="21695" x="8299450" y="5284788"/>
          <p14:tracePt t="21719" x="8291513" y="5284788"/>
          <p14:tracePt t="21735" x="8250238" y="5276850"/>
          <p14:tracePt t="21744" x="8177213" y="5292725"/>
          <p14:tracePt t="21751" x="8143875" y="5292725"/>
          <p14:tracePt t="21759" x="7988300" y="5326063"/>
          <p14:tracePt t="21767" x="7889875" y="5334000"/>
          <p14:tracePt t="21775" x="7791450" y="5349875"/>
          <p14:tracePt t="21783" x="7685088" y="5357813"/>
          <p14:tracePt t="21791" x="7439025" y="5391150"/>
          <p14:tracePt t="21799" x="7300913" y="5391150"/>
          <p14:tracePt t="21807" x="7194550" y="5399088"/>
          <p14:tracePt t="21815" x="6948488" y="5424488"/>
          <p14:tracePt t="21823" x="6842125" y="5432425"/>
          <p14:tracePt t="21831" x="6627813" y="5456238"/>
          <p14:tracePt t="21839" x="6448425" y="5473700"/>
          <p14:tracePt t="21847" x="6373813" y="5489575"/>
          <p14:tracePt t="21855" x="6316663" y="5489575"/>
          <p14:tracePt t="21863" x="6194425" y="5497513"/>
          <p14:tracePt t="21871" x="6169025" y="5497513"/>
          <p14:tracePt t="21879" x="6145213" y="5497513"/>
          <p14:tracePt t="21887" x="6096000" y="5497513"/>
          <p14:tracePt t="21903" x="6088063" y="5497513"/>
          <p14:tracePt t="22039" x="6088063" y="5489575"/>
          <p14:tracePt t="22063" x="6096000" y="5489575"/>
          <p14:tracePt t="22071" x="6103938" y="5481638"/>
          <p14:tracePt t="22079" x="6111875" y="5473700"/>
          <p14:tracePt t="22095" x="6129338" y="5456238"/>
          <p14:tracePt t="22111" x="6137275" y="5432425"/>
          <p14:tracePt t="22119" x="6137275" y="5407025"/>
          <p14:tracePt t="22127" x="6137275" y="5399088"/>
          <p14:tracePt t="22144" x="6129338" y="5375275"/>
          <p14:tracePt t="22151" x="6119813" y="5367338"/>
          <p14:tracePt t="22159" x="6119813" y="5357813"/>
          <p14:tracePt t="22175" x="6111875" y="5334000"/>
          <p14:tracePt t="22183" x="6111875" y="5326063"/>
          <p14:tracePt t="22199" x="6103938" y="5284788"/>
          <p14:tracePt t="22215" x="6103938" y="5243513"/>
          <p14:tracePt t="22223" x="6096000" y="5211763"/>
          <p14:tracePt t="22231" x="6096000" y="5202238"/>
          <p14:tracePt t="22239" x="6096000" y="5186363"/>
          <p14:tracePt t="22247" x="6096000" y="5153025"/>
          <p14:tracePt t="22255" x="6096000" y="5145088"/>
          <p14:tracePt t="22271" x="6096000" y="5137150"/>
          <p14:tracePt t="22279" x="6096000" y="5087938"/>
          <p14:tracePt t="22295" x="6096000" y="5080000"/>
          <p14:tracePt t="22303" x="6137275" y="5014913"/>
          <p14:tracePt t="22311" x="6145213" y="5014913"/>
          <p14:tracePt t="22319" x="6145213" y="5006975"/>
          <p14:tracePt t="22327" x="6186488" y="4965700"/>
          <p14:tracePt t="22335" x="6194425" y="4948238"/>
          <p14:tracePt t="22344" x="6210300" y="4948238"/>
          <p14:tracePt t="22351" x="6235700" y="4916488"/>
          <p14:tracePt t="22359" x="6243638" y="4908550"/>
          <p14:tracePt t="22367" x="6251575" y="4908550"/>
          <p14:tracePt t="22375" x="6259513" y="4908550"/>
          <p14:tracePt t="22383" x="6334125" y="4867275"/>
          <p14:tracePt t="22399" x="6342063" y="4867275"/>
          <p14:tracePt t="22407" x="6383338" y="4859338"/>
          <p14:tracePt t="22423" x="6391275" y="4859338"/>
          <p14:tracePt t="22431" x="6415088" y="4859338"/>
          <p14:tracePt t="22447" x="6423025" y="4859338"/>
          <p14:tracePt t="22455" x="6448425" y="4867275"/>
          <p14:tracePt t="22463" x="6456363" y="4867275"/>
          <p14:tracePt t="22471" x="6464300" y="4875213"/>
          <p14:tracePt t="22479" x="6472238" y="4883150"/>
          <p14:tracePt t="22487" x="6481763" y="4891088"/>
          <p14:tracePt t="22503" x="6489700" y="4899025"/>
          <p14:tracePt t="22511" x="6530975" y="4940300"/>
          <p14:tracePt t="22519" x="6538913" y="4948238"/>
          <p14:tracePt t="22527" x="6546850" y="4957763"/>
          <p14:tracePt t="22535" x="6580188" y="4997450"/>
          <p14:tracePt t="22544" x="6588125" y="5006975"/>
          <p14:tracePt t="22551" x="6596063" y="5022850"/>
          <p14:tracePt t="22559" x="6604000" y="5064125"/>
          <p14:tracePt t="22567" x="6604000" y="5080000"/>
          <p14:tracePt t="22575" x="6604000" y="5087938"/>
          <p14:tracePt t="22583" x="6611938" y="5178425"/>
          <p14:tracePt t="22599" x="6611938" y="5186363"/>
          <p14:tracePt t="22607" x="6611938" y="5194300"/>
          <p14:tracePt t="22615" x="6604000" y="5227638"/>
          <p14:tracePt t="22623" x="6604000" y="5235575"/>
          <p14:tracePt t="22631" x="6596063" y="5243513"/>
          <p14:tracePt t="22639" x="6580188" y="5268913"/>
          <p14:tracePt t="22647" x="6570663" y="5276850"/>
          <p14:tracePt t="22663" x="6513513" y="5310188"/>
          <p14:tracePt t="22671" x="6513513" y="5318125"/>
          <p14:tracePt t="22679" x="6505575" y="5318125"/>
          <p14:tracePt t="22687" x="6432550" y="5334000"/>
          <p14:tracePt t="22695" x="6415088" y="5341938"/>
          <p14:tracePt t="22703" x="6373813" y="5349875"/>
          <p14:tracePt t="22711" x="6300788" y="5357813"/>
          <p14:tracePt t="22719" x="6284913" y="5357813"/>
          <p14:tracePt t="22727" x="6267450" y="5367338"/>
          <p14:tracePt t="22744" x="6251575" y="5367338"/>
          <p14:tracePt t="22759" x="6243638" y="5367338"/>
          <p14:tracePt t="22775" x="6235700" y="5367338"/>
          <p14:tracePt t="23039" x="6227763" y="5367338"/>
          <p14:tracePt t="23071" x="6218238" y="5367338"/>
          <p14:tracePt t="23079" x="6210300" y="5367338"/>
          <p14:tracePt t="23087" x="6210300" y="5375275"/>
          <p14:tracePt t="23095" x="6178550" y="5383213"/>
          <p14:tracePt t="23103" x="6169025" y="5383213"/>
          <p14:tracePt t="23111" x="6161088" y="5383213"/>
          <p14:tracePt t="23119" x="6111875" y="5399088"/>
          <p14:tracePt t="23128" x="6096000" y="5416550"/>
          <p14:tracePt t="23135" x="6022975" y="5432425"/>
          <p14:tracePt t="23144" x="5924550" y="5456238"/>
          <p14:tracePt t="23151" x="5891213" y="5465763"/>
          <p14:tracePt t="23159" x="5849938" y="5481638"/>
          <p14:tracePt t="23167" x="5800725" y="5489575"/>
          <p14:tracePt t="23177" x="5710238" y="5505450"/>
          <p14:tracePt t="23183" x="5670550" y="5514975"/>
          <p14:tracePt t="23191" x="5645150" y="5522913"/>
          <p14:tracePt t="23199" x="5572125" y="5530850"/>
          <p14:tracePt t="23207" x="5564188" y="5530850"/>
          <p14:tracePt t="23215" x="5554663" y="5530850"/>
          <p14:tracePt t="23223" x="5530850" y="5530850"/>
          <p14:tracePt t="23231" x="5522913" y="5538788"/>
          <p14:tracePt t="23239" x="5514975" y="5538788"/>
          <p14:tracePt t="23247" x="5505450" y="5538788"/>
          <p14:tracePt t="23255" x="5497513" y="5538788"/>
          <p14:tracePt t="23271" x="5489575" y="5538788"/>
          <p14:tracePt t="23279" x="5456238" y="5546725"/>
          <p14:tracePt t="23287" x="5448300" y="5546725"/>
          <p14:tracePt t="23303" x="5399088" y="5554663"/>
          <p14:tracePt t="23312" x="5383213" y="5554663"/>
          <p14:tracePt t="23319" x="5375275" y="5554663"/>
          <p14:tracePt t="23327" x="5251450" y="5580063"/>
          <p14:tracePt t="23335" x="5227638" y="5580063"/>
          <p14:tracePt t="23343" x="5194300" y="5580063"/>
          <p14:tracePt t="23351" x="5095875" y="5580063"/>
          <p14:tracePt t="23359" x="5064125" y="5580063"/>
          <p14:tracePt t="23367" x="5022850" y="5580063"/>
          <p14:tracePt t="23375" x="4932363" y="5580063"/>
          <p14:tracePt t="23383" x="4891088" y="5580063"/>
          <p14:tracePt t="23391" x="4859338" y="5580063"/>
          <p14:tracePt t="23399" x="4818063" y="5580063"/>
          <p14:tracePt t="23407" x="4662488" y="5580063"/>
          <p14:tracePt t="23415" x="4629150" y="5572125"/>
          <p14:tracePt t="23423" x="4605338" y="5564188"/>
          <p14:tracePt t="23431" x="4530725" y="5546725"/>
          <p14:tracePt t="23439" x="4506913" y="5538788"/>
          <p14:tracePt t="23447" x="4498975" y="5530850"/>
          <p14:tracePt t="23455" x="4481513" y="5514975"/>
          <p14:tracePt t="23463" x="4473575" y="5514975"/>
          <p14:tracePt t="23471" x="4473575" y="5505450"/>
          <p14:tracePt t="23479" x="4473575" y="5497513"/>
          <p14:tracePt t="23495" x="4465638" y="5481638"/>
          <p14:tracePt t="23512" x="4465638" y="5473700"/>
          <p14:tracePt t="23519" x="4457700" y="5456238"/>
          <p14:tracePt t="23527" x="4449763" y="5440363"/>
          <p14:tracePt t="23535" x="4424363" y="5416550"/>
          <p14:tracePt t="23543" x="4424363" y="5407025"/>
          <p14:tracePt t="23551" x="4416425" y="5407025"/>
          <p14:tracePt t="23559" x="4408488" y="5391150"/>
          <p14:tracePt t="23575" x="4408488" y="5383213"/>
          <p14:tracePt t="23591" x="4408488" y="5375275"/>
          <p14:tracePt t="23607" x="4424363" y="5341938"/>
          <p14:tracePt t="23615" x="4424363" y="5334000"/>
          <p14:tracePt t="23623" x="4424363" y="5326063"/>
          <p14:tracePt t="23631" x="4424363" y="5318125"/>
          <p14:tracePt t="23639" x="4449763" y="5268913"/>
          <p14:tracePt t="23647" x="4457700" y="5260975"/>
          <p14:tracePt t="23655" x="4457700" y="5251450"/>
          <p14:tracePt t="23663" x="4489450" y="5211763"/>
          <p14:tracePt t="23671" x="4498975" y="5211763"/>
          <p14:tracePt t="23679" x="4522788" y="5186363"/>
          <p14:tracePt t="23687" x="4662488" y="5103813"/>
          <p14:tracePt t="23695" x="4711700" y="5080000"/>
          <p14:tracePt t="23703" x="4776788" y="5046663"/>
          <p14:tracePt t="23712" x="4916488" y="4989513"/>
          <p14:tracePt t="23719" x="4989513" y="4965700"/>
          <p14:tracePt t="23727" x="5064125" y="4948238"/>
          <p14:tracePt t="23735" x="5137150" y="4924425"/>
          <p14:tracePt t="23743" x="5268913" y="4875213"/>
          <p14:tracePt t="23751" x="5318125" y="4859338"/>
          <p14:tracePt t="23759" x="5341938" y="4849813"/>
          <p14:tracePt t="23767" x="5391150" y="4849813"/>
          <p14:tracePt t="23775" x="5399088" y="4841875"/>
          <p14:tracePt t="23783" x="5407025" y="4841875"/>
          <p14:tracePt t="23815" x="5416550" y="4841875"/>
          <p14:tracePt t="23823" x="5416550" y="4849813"/>
          <p14:tracePt t="23831" x="5424488" y="4859338"/>
          <p14:tracePt t="23839" x="5432425" y="4891088"/>
          <p14:tracePt t="23847" x="5440363" y="4899025"/>
          <p14:tracePt t="23855" x="5448300" y="4924425"/>
          <p14:tracePt t="23863" x="5448300" y="4932363"/>
          <p14:tracePt t="23871" x="5465763" y="4997450"/>
          <p14:tracePt t="23879" x="5473700" y="5056188"/>
          <p14:tracePt t="23887" x="5473700" y="5072063"/>
          <p14:tracePt t="23895" x="5473700" y="5129213"/>
          <p14:tracePt t="23903" x="5473700" y="5153025"/>
          <p14:tracePt t="23912" x="5465763" y="5162550"/>
          <p14:tracePt t="23919" x="5456238" y="5211763"/>
          <p14:tracePt t="23927" x="5456238" y="5219700"/>
          <p14:tracePt t="23935" x="5448300" y="5227638"/>
          <p14:tracePt t="23943" x="5416550" y="5251450"/>
          <p14:tracePt t="23951" x="5416550" y="5260975"/>
          <p14:tracePt t="23959" x="5407025" y="5260975"/>
          <p14:tracePt t="23967" x="5383213" y="5276850"/>
          <p14:tracePt t="23975" x="5357813" y="5284788"/>
          <p14:tracePt t="23983" x="5349875" y="5292725"/>
          <p14:tracePt t="23991" x="5341938" y="5292725"/>
          <p14:tracePt t="23999" x="5292725" y="5300663"/>
          <p14:tracePt t="24007" x="5284788" y="5300663"/>
          <p14:tracePt t="24015" x="5260975" y="5300663"/>
          <p14:tracePt t="24023" x="5186363" y="5300663"/>
          <p14:tracePt t="24031" x="5170488" y="5292725"/>
          <p14:tracePt t="24039" x="5145088" y="5284788"/>
          <p14:tracePt t="24047" x="5046663" y="5260975"/>
          <p14:tracePt t="24055" x="5030788" y="5251450"/>
          <p14:tracePt t="24071" x="4981575" y="5235575"/>
          <p14:tracePt t="24079" x="4973638" y="5227638"/>
          <p14:tracePt t="24087" x="4965700" y="5227638"/>
          <p14:tracePt t="24095" x="4957763" y="5219700"/>
          <p14:tracePt t="24103" x="4948238" y="5211763"/>
          <p14:tracePt t="24135" x="4940300" y="5202238"/>
          <p14:tracePt t="24399" x="4948238" y="5202238"/>
          <p14:tracePt t="24407" x="4981575" y="5219700"/>
          <p14:tracePt t="24423" x="4989513" y="5219700"/>
          <p14:tracePt t="24959" x="4981575" y="5219700"/>
          <p14:tracePt t="24967" x="4981575" y="5227638"/>
          <p14:tracePt t="24983" x="4973638" y="5227638"/>
          <p14:tracePt t="25015" x="4965700" y="5227638"/>
          <p14:tracePt t="25127" x="4957763" y="5227638"/>
          <p14:tracePt t="25151" x="4948238" y="5227638"/>
          <p14:tracePt t="25167" x="4940300" y="5227638"/>
          <p14:tracePt t="25199" x="4932363" y="5227638"/>
          <p14:tracePt t="25207" x="4932363" y="5219700"/>
          <p14:tracePt t="25231" x="4924425" y="5219700"/>
          <p14:tracePt t="25271" x="4916488" y="5219700"/>
          <p14:tracePt t="25303" x="4908550" y="5219700"/>
          <p14:tracePt t="25319" x="4899025" y="5219700"/>
          <p14:tracePt t="25327" x="4891088" y="5219700"/>
          <p14:tracePt t="25335" x="4883150" y="5219700"/>
          <p14:tracePt t="25345" x="4833938" y="5227638"/>
          <p14:tracePt t="25351" x="4810125" y="5227638"/>
          <p14:tracePt t="25359" x="4784725" y="5235575"/>
          <p14:tracePt t="25367" x="4703763" y="5243513"/>
          <p14:tracePt t="25375" x="4678363" y="5243513"/>
          <p14:tracePt t="25383" x="4645025" y="5243513"/>
          <p14:tracePt t="25391" x="4548188" y="5251450"/>
          <p14:tracePt t="25399" x="4506913" y="5251450"/>
          <p14:tracePt t="25407" x="4473575" y="5260975"/>
          <p14:tracePt t="25415" x="4318000" y="5260975"/>
          <p14:tracePt t="25423" x="4276725" y="5260975"/>
          <p14:tracePt t="25431" x="4244975" y="5268913"/>
          <p14:tracePt t="25439" x="4211638" y="5268913"/>
          <p14:tracePt t="25447" x="4121150" y="5276850"/>
          <p14:tracePt t="25455" x="4097338" y="5276850"/>
          <p14:tracePt t="25463" x="4087813" y="5284788"/>
          <p14:tracePt t="25471" x="4014788" y="5292725"/>
          <p14:tracePt t="25479" x="4006850" y="5292725"/>
          <p14:tracePt t="25487" x="3981450" y="5292725"/>
          <p14:tracePt t="25496" x="3900488" y="5310188"/>
          <p14:tracePt t="25503" x="3875088" y="5318125"/>
          <p14:tracePt t="25512" x="3851275" y="5326063"/>
          <p14:tracePt t="25519" x="3794125" y="5334000"/>
          <p14:tracePt t="25528" x="3776663" y="5334000"/>
          <p14:tracePt t="25535" x="3768725" y="5334000"/>
          <p14:tracePt t="25545" x="3744913" y="5341938"/>
          <p14:tracePt t="25551" x="3695700" y="5357813"/>
          <p14:tracePt t="25567" x="3678238" y="5357813"/>
          <p14:tracePt t="25578" x="3654425" y="5375275"/>
          <p14:tracePt t="25583" x="3646488" y="5375275"/>
          <p14:tracePt t="25595" x="3638550" y="5375275"/>
          <p14:tracePt t="25599" x="3629025" y="5383213"/>
          <p14:tracePt t="25615" x="3621088" y="5383213"/>
          <p14:tracePt t="25628" x="3597275" y="5391150"/>
          <p14:tracePt t="25631" x="3589338" y="5391150"/>
          <p14:tracePt t="25645" x="3579813" y="5391150"/>
          <p14:tracePt t="25647" x="3532188" y="5407025"/>
          <p14:tracePt t="25661" x="3506788" y="5416550"/>
          <p14:tracePt t="25663" x="3490913" y="5424488"/>
          <p14:tracePt t="25678" x="3473450" y="5432425"/>
          <p14:tracePt t="25680" x="3400425" y="5456238"/>
          <p14:tracePt t="25695" x="3384550" y="5473700"/>
          <p14:tracePt t="25696" x="3317875" y="5497513"/>
          <p14:tracePt t="25711" x="3244850" y="5514975"/>
          <p14:tracePt t="25713" x="3219450" y="5522913"/>
          <p14:tracePt t="25728" x="3211513" y="5522913"/>
          <p14:tracePt t="25729" x="3154363" y="5530850"/>
          <p14:tracePt t="25735" x="3146425" y="5538788"/>
          <p14:tracePt t="25751" x="3121025" y="5538788"/>
          <p14:tracePt t="25761" x="3113088" y="5538788"/>
          <p14:tracePt t="25767" x="3105150" y="5538788"/>
          <p14:tracePt t="25783" x="3055938" y="5538788"/>
          <p14:tracePt t="25795" x="3048000" y="5538788"/>
          <p14:tracePt t="25799" x="3040063" y="5546725"/>
          <p14:tracePt t="25811" x="3006725" y="5546725"/>
          <p14:tracePt t="25815" x="2998788" y="5546725"/>
          <p14:tracePt t="25828" x="2990850" y="5546725"/>
          <p14:tracePt t="25831" x="2949575" y="5546725"/>
          <p14:tracePt t="25847" x="2941638" y="5546725"/>
          <p14:tracePt t="25861" x="2908300" y="5538788"/>
          <p14:tracePt t="25863" x="2884488" y="5530850"/>
          <p14:tracePt t="25878" x="2876550" y="5522913"/>
          <p14:tracePt t="25880" x="2867025" y="5522913"/>
          <p14:tracePt t="25895" x="2859088" y="5522913"/>
          <p14:tracePt t="25935" x="2859088" y="5514975"/>
          <p14:tracePt t="25951" x="2851150" y="5505450"/>
          <p14:tracePt t="25959" x="2843213" y="5497513"/>
          <p14:tracePt t="25967" x="2835275" y="5497513"/>
          <p14:tracePt t="25983" x="2827338" y="5489575"/>
          <p14:tracePt t="26007" x="2809875" y="5481638"/>
          <p14:tracePt t="26023" x="2801938" y="5473700"/>
          <p14:tracePt t="26039" x="2778125" y="5465763"/>
          <p14:tracePt t="26047" x="2770188" y="5465763"/>
          <p14:tracePt t="26055" x="2736850" y="5456238"/>
          <p14:tracePt t="26063" x="2703513" y="5440363"/>
          <p14:tracePt t="26071" x="2679700" y="5432425"/>
          <p14:tracePt t="26079" x="2671763" y="5432425"/>
          <p14:tracePt t="26087" x="2622550" y="5416550"/>
          <p14:tracePt t="26103" x="2613025" y="5416550"/>
          <p14:tracePt t="26112" x="2589213" y="5399088"/>
          <p14:tracePt t="26119" x="2581275" y="5399088"/>
          <p14:tracePt t="26135" x="2563813" y="5391150"/>
          <p14:tracePt t="26143" x="2506663" y="5341938"/>
          <p14:tracePt t="26151" x="2498725" y="5341938"/>
          <p14:tracePt t="26159" x="2490788" y="5334000"/>
          <p14:tracePt t="26167" x="2457450" y="5300663"/>
          <p14:tracePt t="26183" x="2449513" y="5292725"/>
          <p14:tracePt t="26191" x="2425700" y="5268913"/>
          <p14:tracePt t="26199" x="2417763" y="5251450"/>
          <p14:tracePt t="26215" x="2392363" y="5211763"/>
          <p14:tracePt t="26223" x="2376488" y="5186363"/>
          <p14:tracePt t="26231" x="2368550" y="5170488"/>
          <p14:tracePt t="26247" x="2351088" y="5145088"/>
          <p14:tracePt t="26255" x="2351088" y="5137150"/>
          <p14:tracePt t="26263" x="2351088" y="5129213"/>
          <p14:tracePt t="26271" x="2343150" y="5103813"/>
          <p14:tracePt t="26279" x="2343150" y="5095875"/>
          <p14:tracePt t="26287" x="2343150" y="5087938"/>
          <p14:tracePt t="26296" x="2343150" y="5056188"/>
          <p14:tracePt t="26303" x="2351088" y="5038725"/>
          <p14:tracePt t="26312" x="2351088" y="5030788"/>
          <p14:tracePt t="26319" x="2359025" y="4981575"/>
          <p14:tracePt t="26327" x="2368550" y="4973638"/>
          <p14:tracePt t="26335" x="2384425" y="4940300"/>
          <p14:tracePt t="26343" x="2408238" y="4908550"/>
          <p14:tracePt t="26351" x="2408238" y="4899025"/>
          <p14:tracePt t="26359" x="2417763" y="4899025"/>
          <p14:tracePt t="26367" x="2417763" y="4891088"/>
          <p14:tracePt t="26375" x="2441575" y="4875213"/>
          <p14:tracePt t="26391" x="2449513" y="4867275"/>
          <p14:tracePt t="26399" x="2466975" y="4859338"/>
          <p14:tracePt t="26407" x="2474913" y="4849813"/>
          <p14:tracePt t="26423" x="2524125" y="4841875"/>
          <p14:tracePt t="26439" x="2532063" y="4841875"/>
          <p14:tracePt t="26447" x="2540000" y="4841875"/>
          <p14:tracePt t="26463" x="2547938" y="4841875"/>
          <p14:tracePt t="26471" x="2547938" y="4849813"/>
          <p14:tracePt t="26479" x="2555875" y="4849813"/>
          <p14:tracePt t="26487" x="2563813" y="4849813"/>
          <p14:tracePt t="26503" x="2613025" y="4883150"/>
          <p14:tracePt t="26512" x="2622550" y="4891088"/>
          <p14:tracePt t="26527" x="2638425" y="4908550"/>
          <p14:tracePt t="26535" x="2646363" y="4916488"/>
          <p14:tracePt t="26551" x="2662238" y="4940300"/>
          <p14:tracePt t="26559" x="2662238" y="4948238"/>
          <p14:tracePt t="26575" x="2671763" y="4965700"/>
          <p14:tracePt t="26583" x="2671763" y="5014913"/>
          <p14:tracePt t="26591" x="2671763" y="5030788"/>
          <p14:tracePt t="26599" x="2662238" y="5046663"/>
          <p14:tracePt t="26607" x="2646363" y="5080000"/>
          <p14:tracePt t="26615" x="2646363" y="5087938"/>
          <p14:tracePt t="26623" x="2646363" y="5095875"/>
          <p14:tracePt t="26631" x="2630488" y="5121275"/>
          <p14:tracePt t="26639" x="2630488" y="5129213"/>
          <p14:tracePt t="26655" x="2613025" y="5153025"/>
          <p14:tracePt t="26671" x="2613025" y="5162550"/>
          <p14:tracePt t="26679" x="2597150" y="5170488"/>
          <p14:tracePt t="26695" x="2573338" y="5186363"/>
          <p14:tracePt t="26712" x="2555875" y="5186363"/>
          <p14:tracePt t="26719" x="2555875" y="5194300"/>
          <p14:tracePt t="26735" x="2547938" y="5194300"/>
          <p14:tracePt t="26943" x="2540000" y="5194300"/>
          <p14:tracePt t="26975" x="2540000" y="5186363"/>
          <p14:tracePt t="27015" x="2532063" y="5178425"/>
          <p14:tracePt t="27039" x="2532063" y="5170488"/>
          <p14:tracePt t="27063" x="2540000" y="5170488"/>
          <p14:tracePt t="27103" x="2547938" y="5170488"/>
          <p14:tracePt t="27119" x="2555875" y="5162550"/>
          <p14:tracePt t="27335" x="2555875" y="5170488"/>
          <p14:tracePt t="27471" x="2555875" y="5162550"/>
          <p14:tracePt t="27495" x="2563813" y="5145088"/>
          <p14:tracePt t="27512" x="2563813" y="5137150"/>
          <p14:tracePt t="27519" x="2563813" y="5113338"/>
          <p14:tracePt t="27527" x="2555875" y="5113338"/>
          <p14:tracePt t="27535" x="2555875" y="5103813"/>
          <p14:tracePt t="27543" x="2547938" y="5030788"/>
          <p14:tracePt t="27551" x="2540000" y="5014913"/>
          <p14:tracePt t="27559" x="2540000" y="4997450"/>
          <p14:tracePt t="27567" x="2540000" y="4924425"/>
          <p14:tracePt t="27575" x="2540000" y="4891088"/>
          <p14:tracePt t="27583" x="2540000" y="4859338"/>
          <p14:tracePt t="27591" x="2540000" y="4818063"/>
          <p14:tracePt t="27599" x="2516188" y="4711700"/>
          <p14:tracePt t="27607" x="2516188" y="4686300"/>
          <p14:tracePt t="27615" x="2498725" y="4637088"/>
          <p14:tracePt t="27623" x="2490788" y="4530725"/>
          <p14:tracePt t="27631" x="2482850" y="4473575"/>
          <p14:tracePt t="27639" x="2482850" y="4424363"/>
          <p14:tracePt t="27647" x="2457450" y="4260850"/>
          <p14:tracePt t="27655" x="2457450" y="4137025"/>
          <p14:tracePt t="27663" x="2457450" y="4079875"/>
          <p14:tracePt t="27671" x="2457450" y="3957638"/>
          <p14:tracePt t="27679" x="2457450" y="3908425"/>
          <p14:tracePt t="27687" x="2457450" y="3892550"/>
          <p14:tracePt t="27696" x="2457450" y="3867150"/>
          <p14:tracePt t="27703" x="2457450" y="3802063"/>
          <p14:tracePt t="27711" x="2457450" y="3794125"/>
          <p14:tracePt t="27719" x="2457450" y="3786188"/>
          <p14:tracePt t="27728" x="2457450" y="3744913"/>
          <p14:tracePt t="27735" x="2466975" y="3744913"/>
          <p14:tracePt t="27745" x="2474913" y="3703638"/>
          <p14:tracePt t="27751" x="2474913" y="3695700"/>
          <p14:tracePt t="27767" x="2474913" y="3687763"/>
          <p14:tracePt t="27783" x="2474913" y="3678238"/>
          <p14:tracePt t="27823" x="2474913" y="3670300"/>
          <p14:tracePt t="27855" x="2474913" y="3646488"/>
          <p14:tracePt t="27863" x="2474913" y="3638550"/>
          <p14:tracePt t="27879" x="2482850" y="3613150"/>
          <p14:tracePt t="27887" x="2482850" y="3605213"/>
          <p14:tracePt t="27903" x="2482850" y="3589338"/>
          <p14:tracePt t="27927" x="2490788" y="3563938"/>
          <p14:tracePt t="27935" x="2490788" y="3556000"/>
          <p14:tracePt t="27975" x="2498725" y="3556000"/>
          <p14:tracePt t="27999" x="2506663" y="3556000"/>
          <p14:tracePt t="28007" x="2516188" y="3556000"/>
          <p14:tracePt t="28015" x="2524125" y="3556000"/>
          <p14:tracePt t="28023" x="2532063" y="3563938"/>
          <p14:tracePt t="28031" x="2540000" y="3563938"/>
          <p14:tracePt t="28039" x="2547938" y="3563938"/>
          <p14:tracePt t="28055" x="2555875" y="3563938"/>
          <p14:tracePt t="28063" x="2563813" y="3571875"/>
          <p14:tracePt t="28087" x="2573338" y="3571875"/>
          <p14:tracePt t="28143" x="2573338" y="3579813"/>
          <p14:tracePt t="28159" x="2563813" y="3579813"/>
          <p14:tracePt t="28191" x="2547938" y="3579813"/>
          <p14:tracePt t="28207" x="2540000" y="3579813"/>
          <p14:tracePt t="28215" x="2516188" y="3579813"/>
          <p14:tracePt t="28239" x="2506663" y="3579813"/>
          <p14:tracePt t="28255" x="2498725" y="3579813"/>
          <p14:tracePt t="28271" x="2490788" y="3579813"/>
          <p14:tracePt t="28287" x="2482850" y="3571875"/>
          <p14:tracePt t="28303" x="2474913" y="3571875"/>
          <p14:tracePt t="28319" x="2466975" y="3563938"/>
          <p14:tracePt t="28335" x="2466975" y="3556000"/>
          <p14:tracePt t="28351" x="2466975" y="3548063"/>
          <p14:tracePt t="28359" x="2457450" y="3548063"/>
          <p14:tracePt t="28367" x="2457450" y="3522663"/>
          <p14:tracePt t="28383" x="2466975" y="3498850"/>
          <p14:tracePt t="28391" x="2474913" y="3473450"/>
          <p14:tracePt t="28407" x="2482850" y="3457575"/>
          <p14:tracePt t="28415" x="2482850" y="3433763"/>
          <p14:tracePt t="28423" x="2490788" y="3433763"/>
          <p14:tracePt t="28431" x="2490788" y="3424238"/>
          <p14:tracePt t="28447" x="2498725" y="3408363"/>
          <p14:tracePt t="28471" x="2498725" y="3400425"/>
          <p14:tracePt t="28495" x="2506663" y="3400425"/>
          <p14:tracePt t="28543" x="2516188" y="3400425"/>
          <p14:tracePt t="28559" x="2516188" y="3408363"/>
          <p14:tracePt t="28567" x="2524125" y="3408363"/>
          <p14:tracePt t="28575" x="2555875" y="3424238"/>
          <p14:tracePt t="28583" x="2563813" y="3424238"/>
          <p14:tracePt t="28591" x="2563813" y="3433763"/>
          <p14:tracePt t="28599" x="2581275" y="3441700"/>
          <p14:tracePt t="28615" x="2581275" y="3449638"/>
          <p14:tracePt t="28623" x="2589213" y="3449638"/>
          <p14:tracePt t="28631" x="2589213" y="3457575"/>
          <p14:tracePt t="28647" x="2597150" y="3465513"/>
          <p14:tracePt t="28655" x="2597150" y="3473450"/>
          <p14:tracePt t="28671" x="2597150" y="3482975"/>
          <p14:tracePt t="28680" x="2597150" y="3490913"/>
          <p14:tracePt t="28687" x="2597150" y="3498850"/>
          <p14:tracePt t="28695" x="2589213" y="3498850"/>
          <p14:tracePt t="28703" x="2581275" y="3506788"/>
          <p14:tracePt t="28711" x="2581275" y="3514725"/>
          <p14:tracePt t="28727" x="2573338" y="3514725"/>
          <p14:tracePt t="28735" x="2563813" y="3522663"/>
          <p14:tracePt t="28751" x="2547938" y="3532188"/>
          <p14:tracePt t="28767" x="2540000" y="3532188"/>
          <p14:tracePt t="28775" x="2532063" y="3532188"/>
          <p14:tracePt t="28783" x="2524125" y="3532188"/>
          <p14:tracePt t="28791" x="2516188" y="3532188"/>
          <p14:tracePt t="28807" x="2506663" y="3532188"/>
          <p14:tracePt t="28815" x="2498725" y="3532188"/>
          <p14:tracePt t="28831" x="2490788" y="3532188"/>
          <p14:tracePt t="28839" x="2490788" y="3522663"/>
          <p14:tracePt t="28847" x="2482850" y="3522663"/>
          <p14:tracePt t="29031" x="2474913" y="3522663"/>
          <p14:tracePt t="29039" x="2474913" y="3532188"/>
          <p14:tracePt t="29055" x="2466975" y="3532188"/>
          <p14:tracePt t="29071" x="2457450" y="3540125"/>
          <p14:tracePt t="29087" x="2433638" y="3548063"/>
          <p14:tracePt t="29095" x="2433638" y="3556000"/>
          <p14:tracePt t="29103" x="2425700" y="3556000"/>
          <p14:tracePt t="29127" x="2417763" y="3563938"/>
          <p14:tracePt t="29151" x="2417763" y="3571875"/>
          <p14:tracePt t="29167" x="2408238" y="3579813"/>
          <p14:tracePt t="29191" x="2384425" y="3613150"/>
          <p14:tracePt t="29199" x="2384425" y="3621088"/>
          <p14:tracePt t="29207" x="2376488" y="3621088"/>
          <p14:tracePt t="29215" x="2368550" y="3646488"/>
          <p14:tracePt t="29223" x="2368550" y="3654425"/>
          <p14:tracePt t="29231" x="2359025" y="3654425"/>
          <p14:tracePt t="29239" x="2335213" y="3678238"/>
          <p14:tracePt t="29247" x="2327275" y="3687763"/>
          <p14:tracePt t="29263" x="2319338" y="3695700"/>
          <p14:tracePt t="29271" x="2309813" y="3695700"/>
          <p14:tracePt t="29280" x="2301875" y="3703638"/>
          <p14:tracePt t="29287" x="2278063" y="3711575"/>
          <p14:tracePt t="29295" x="2270125" y="3711575"/>
          <p14:tracePt t="29303" x="2262188" y="3719513"/>
          <p14:tracePt t="29311" x="2252663" y="3719513"/>
          <p14:tracePt t="29319" x="2220913" y="3727450"/>
          <p14:tracePt t="29327" x="2212975" y="3727450"/>
          <p14:tracePt t="29359" x="2203450" y="3727450"/>
          <p14:tracePt t="29383" x="2195513" y="3719513"/>
          <p14:tracePt t="29399" x="2187575" y="3719513"/>
          <p14:tracePt t="29423" x="2179638" y="3711575"/>
          <p14:tracePt t="29767" x="2171700" y="3711575"/>
          <p14:tracePt t="29783" x="2163763" y="3711575"/>
          <p14:tracePt t="29791" x="2163763" y="3719513"/>
          <p14:tracePt t="29799" x="2154238" y="3719513"/>
          <p14:tracePt t="29807" x="2138363" y="3719513"/>
          <p14:tracePt t="29815" x="2138363" y="3727450"/>
          <p14:tracePt t="29823" x="2122488" y="3727450"/>
          <p14:tracePt t="29847" x="2114550" y="3736975"/>
          <p14:tracePt t="29927" x="2105025" y="3736975"/>
          <p14:tracePt t="29951" x="2097088" y="3727450"/>
          <p14:tracePt t="29967" x="2089150" y="3727450"/>
          <p14:tracePt t="29975" x="2081213" y="3727450"/>
          <p14:tracePt t="29983" x="2073275" y="3727450"/>
          <p14:tracePt t="29991" x="2073275" y="3719513"/>
          <p14:tracePt t="29999" x="2039938" y="3711575"/>
          <p14:tracePt t="30007" x="2032000" y="3711575"/>
          <p14:tracePt t="30015" x="2032000" y="3703638"/>
          <p14:tracePt t="30023" x="2024063" y="3703638"/>
          <p14:tracePt t="30047" x="2016125" y="3703638"/>
          <p14:tracePt t="30064" x="2016125" y="3695700"/>
          <p14:tracePt t="30071" x="2008188" y="3695700"/>
          <p14:tracePt t="30103" x="2008188" y="3687763"/>
          <p14:tracePt t="30119" x="1998663" y="3687763"/>
          <p14:tracePt t="30127" x="1998663" y="3678238"/>
          <p14:tracePt t="30151" x="1998663" y="3670300"/>
          <p14:tracePt t="30159" x="1990725" y="3670300"/>
          <p14:tracePt t="30167" x="1990725" y="3662363"/>
          <p14:tracePt t="30175" x="1990725" y="3654425"/>
          <p14:tracePt t="30183" x="1974850" y="3629025"/>
          <p14:tracePt t="30191" x="1974850" y="3621088"/>
          <p14:tracePt t="30207" x="1974850" y="3605213"/>
          <p14:tracePt t="30223" x="1974850" y="3597275"/>
          <p14:tracePt t="30231" x="1974850" y="3589338"/>
          <p14:tracePt t="30239" x="1974850" y="3579813"/>
          <p14:tracePt t="30255" x="1974850" y="3571875"/>
          <p14:tracePt t="30279" x="1974850" y="3563938"/>
          <p14:tracePt t="30287" x="1974850" y="3556000"/>
          <p14:tracePt t="30311" x="1974850" y="3548063"/>
          <p14:tracePt t="30327" x="1982788" y="3548063"/>
          <p14:tracePt t="30335" x="1982788" y="3540125"/>
          <p14:tracePt t="30359" x="1982788" y="3532188"/>
          <p14:tracePt t="30391" x="1982788" y="3522663"/>
          <p14:tracePt t="30415" x="1982788" y="3514725"/>
          <p14:tracePt t="30431" x="1990725" y="3514725"/>
          <p14:tracePt t="30471" x="1990725" y="3506788"/>
          <p14:tracePt t="30519" x="1998663" y="3498850"/>
          <p14:tracePt t="30543" x="2008188" y="3490913"/>
          <p14:tracePt t="30567" x="2016125" y="3482975"/>
          <p14:tracePt t="30583" x="2024063" y="3482975"/>
          <p14:tracePt t="30591" x="2032000" y="3482975"/>
          <p14:tracePt t="30599" x="2032000" y="3473450"/>
          <p14:tracePt t="30623" x="2039938" y="3473450"/>
          <p14:tracePt t="30647" x="2047875" y="3465513"/>
          <p14:tracePt t="30671" x="2055813" y="3465513"/>
          <p14:tracePt t="30687" x="2065338" y="3465513"/>
          <p14:tracePt t="30695" x="2097088" y="3465513"/>
          <p14:tracePt t="30703" x="2105025" y="3473450"/>
          <p14:tracePt t="30711" x="2114550" y="3473450"/>
          <p14:tracePt t="30719" x="2138363" y="3482975"/>
          <p14:tracePt t="30727" x="2146300" y="3482975"/>
          <p14:tracePt t="30735" x="2146300" y="3490913"/>
          <p14:tracePt t="30751" x="2154238" y="3490913"/>
          <p14:tracePt t="30807" x="2163763" y="3490913"/>
          <p14:tracePt t="30863" x="2163763" y="3498850"/>
          <p14:tracePt t="30879" x="2163763" y="3506788"/>
          <p14:tracePt t="30887" x="2171700" y="3506788"/>
          <p14:tracePt t="30903" x="2179638" y="3514725"/>
          <p14:tracePt t="30919" x="2187575" y="3522663"/>
          <p14:tracePt t="30943" x="2187575" y="3532188"/>
          <p14:tracePt t="30959" x="2195513" y="3540125"/>
          <p14:tracePt t="30975" x="2203450" y="3563938"/>
          <p14:tracePt t="30991" x="2203450" y="3571875"/>
          <p14:tracePt t="31007" x="2203450" y="3597275"/>
          <p14:tracePt t="31015" x="2195513" y="3605213"/>
          <p14:tracePt t="31071" x="2187575" y="3605213"/>
          <p14:tracePt t="31111" x="2179638" y="3605213"/>
          <p14:tracePt t="31143" x="2171700" y="3605213"/>
          <p14:tracePt t="31159" x="2171700" y="3597275"/>
          <p14:tracePt t="31175" x="2163763" y="3597275"/>
          <p14:tracePt t="31191" x="2154238" y="3597275"/>
          <p14:tracePt t="31319" x="2154238" y="3589338"/>
          <p14:tracePt t="31463" x="2187575" y="3571875"/>
          <p14:tracePt t="31471" x="2195513" y="3571875"/>
          <p14:tracePt t="31487" x="2195513" y="3579813"/>
          <p14:tracePt t="40119" x="2203450" y="3579813"/>
          <p14:tracePt t="40127" x="2252663" y="3571875"/>
          <p14:tracePt t="40135" x="2286000" y="3571875"/>
          <p14:tracePt t="40143" x="2327275" y="3563938"/>
          <p14:tracePt t="40151" x="2417763" y="3548063"/>
          <p14:tracePt t="40159" x="2532063" y="3548063"/>
          <p14:tracePt t="40167" x="2563813" y="3548063"/>
          <p14:tracePt t="40175" x="2703513" y="3548063"/>
          <p14:tracePt t="40184" x="2770188" y="3548063"/>
          <p14:tracePt t="40191" x="2859088" y="3548063"/>
          <p14:tracePt t="40200" x="3055938" y="3548063"/>
          <p14:tracePt t="40207" x="3146425" y="3548063"/>
          <p14:tracePt t="40215" x="3219450" y="3548063"/>
          <p14:tracePt t="40223" x="3384550" y="3556000"/>
          <p14:tracePt t="40231" x="3416300" y="3556000"/>
          <p14:tracePt t="40239" x="3465513" y="3563938"/>
          <p14:tracePt t="40247" x="3563938" y="3571875"/>
          <p14:tracePt t="40255" x="3687763" y="3579813"/>
          <p14:tracePt t="40263" x="3727450" y="3579813"/>
          <p14:tracePt t="40271" x="3794125" y="3589338"/>
          <p14:tracePt t="40279" x="3924300" y="3605213"/>
          <p14:tracePt t="40287" x="3998913" y="3605213"/>
          <p14:tracePt t="40295" x="4079875" y="3613150"/>
          <p14:tracePt t="40303" x="4325938" y="3621088"/>
          <p14:tracePt t="40311" x="4440238" y="3621088"/>
          <p14:tracePt t="40319" x="4548188" y="3621088"/>
          <p14:tracePt t="40327" x="5121275" y="3638550"/>
          <p14:tracePt t="40335" x="5227638" y="3638550"/>
          <p14:tracePt t="40343" x="5334000" y="3646488"/>
          <p14:tracePt t="40351" x="5448300" y="3646488"/>
          <p14:tracePt t="40359" x="5719763" y="3662363"/>
          <p14:tracePt t="40367" x="5834063" y="3662363"/>
          <p14:tracePt t="40375" x="5973763" y="3662363"/>
          <p14:tracePt t="40384" x="6300788" y="3662363"/>
          <p14:tracePt t="40391" x="6432550" y="3662363"/>
          <p14:tracePt t="40400" x="6570663" y="3670300"/>
          <p14:tracePt t="40407" x="6899275" y="3678238"/>
          <p14:tracePt t="40416" x="7226300" y="3695700"/>
          <p14:tracePt t="40423" x="7358063" y="3695700"/>
          <p14:tracePt t="40433" x="7661275" y="3719513"/>
          <p14:tracePt t="40439" x="7783513" y="3727450"/>
          <p14:tracePt t="40449" x="7889875" y="3727450"/>
          <p14:tracePt t="40455" x="8120063" y="3736975"/>
          <p14:tracePt t="40466" x="8218488" y="3744913"/>
          <p14:tracePt t="40471" x="8316913" y="3744913"/>
          <p14:tracePt t="40483" x="8415338" y="3744913"/>
          <p14:tracePt t="40487" x="8612188" y="3744913"/>
          <p14:tracePt t="40499" x="8709025" y="3744913"/>
          <p14:tracePt t="40503" x="8783638" y="3736975"/>
          <p14:tracePt t="40516" x="8963025" y="3736975"/>
          <p14:tracePt t="40519" x="9110663" y="3727450"/>
          <p14:tracePt t="40533" x="9167813" y="3727450"/>
          <p14:tracePt t="40535" x="9291638" y="3719513"/>
          <p14:tracePt t="40550" x="9324975" y="3711575"/>
          <p14:tracePt t="40551" x="9364663" y="3711575"/>
          <p14:tracePt t="40566" x="9447213" y="3695700"/>
          <p14:tracePt t="40567" x="9471025" y="3687763"/>
          <p14:tracePt t="40583" x="9496425" y="3678238"/>
          <p14:tracePt t="40584" x="9520238" y="3678238"/>
          <p14:tracePt t="40599" x="9578975" y="3662363"/>
          <p14:tracePt t="40601" x="9586913" y="3662363"/>
          <p14:tracePt t="40616" x="9659938" y="3646488"/>
          <p14:tracePt t="40617" x="9750425" y="3613150"/>
          <p14:tracePt t="40623" x="9783763" y="3605213"/>
          <p14:tracePt t="40633" x="9815513" y="3589338"/>
          <p14:tracePt t="40639" x="9913938" y="3540125"/>
          <p14:tracePt t="40649" x="9939338" y="3532188"/>
          <p14:tracePt t="40655" x="9979025" y="3506788"/>
          <p14:tracePt t="40666" x="10061575" y="3457575"/>
          <p14:tracePt t="40671" x="10102850" y="3441700"/>
          <p14:tracePt t="40683" x="10136188" y="3416300"/>
          <p14:tracePt t="40687" x="10250488" y="3325813"/>
          <p14:tracePt t="40699" x="10274300" y="3309938"/>
          <p14:tracePt t="40703" x="10291763" y="3294063"/>
          <p14:tracePt t="40716" x="10315575" y="3286125"/>
          <p14:tracePt t="40719" x="10380663" y="3244850"/>
          <p14:tracePt t="40733" x="10398125" y="3228975"/>
          <p14:tracePt t="40735" x="10421938" y="3211513"/>
          <p14:tracePt t="40749" x="10487025" y="3162300"/>
          <p14:tracePt t="40751" x="10512425" y="3138488"/>
          <p14:tracePt t="40766" x="10545763" y="3113088"/>
          <p14:tracePt t="40768" x="10610850" y="3055938"/>
          <p14:tracePt t="40783" x="10675938" y="2998788"/>
          <p14:tracePt t="40785" x="10691813" y="2982913"/>
          <p14:tracePt t="40799" x="10750550" y="2925763"/>
          <p14:tracePt t="40800" x="10766425" y="2908300"/>
          <p14:tracePt t="40807" x="10790238" y="2884488"/>
          <p14:tracePt t="40816" x="10815638" y="2859088"/>
          <p14:tracePt t="40823" x="10864850" y="2817813"/>
          <p14:tracePt t="40833" x="10880725" y="2809875"/>
          <p14:tracePt t="40839" x="10888663" y="2801938"/>
          <p14:tracePt t="40849" x="10955338" y="2760663"/>
          <p14:tracePt t="40855" x="10971213" y="2736850"/>
          <p14:tracePt t="40866" x="10995025" y="2728913"/>
          <p14:tracePt t="40871" x="11044238" y="2687638"/>
          <p14:tracePt t="40883" x="11053763" y="2679700"/>
          <p14:tracePt t="40887" x="11093450" y="2646363"/>
          <p14:tracePt t="40899" x="11110913" y="2630488"/>
          <p14:tracePt t="40903" x="11118850" y="2622550"/>
          <p14:tracePt t="40919" x="11126788" y="2622550"/>
          <p14:tracePt t="40935" x="11134725" y="2613025"/>
          <p14:tracePt t="40959" x="11142663" y="2613025"/>
          <p14:tracePt t="40975" x="11168063" y="2605088"/>
          <p14:tracePt t="40984" x="11176000" y="2605088"/>
          <p14:tracePt t="41000" x="11217275" y="2597150"/>
          <p14:tracePt t="41007" x="11225213" y="2597150"/>
          <p14:tracePt t="41023" x="11290300" y="2597150"/>
          <p14:tracePt t="41031" x="11315700" y="2597150"/>
          <p14:tracePt t="41039" x="11339513" y="2597150"/>
          <p14:tracePt t="41047" x="11356975" y="2605088"/>
          <p14:tracePt t="41055" x="11503025" y="2613025"/>
          <p14:tracePt t="41063" x="11544300" y="2613025"/>
          <p14:tracePt t="41071" x="11577638" y="2613025"/>
          <p14:tracePt t="41079" x="11684000" y="2622550"/>
          <p14:tracePt t="41087" x="11733213" y="2630488"/>
          <p14:tracePt t="41095" x="11766550" y="2630488"/>
          <p14:tracePt t="41103" x="11864975" y="2638425"/>
          <p14:tracePt t="41111" x="11888788" y="2646363"/>
          <p14:tracePt t="41119" x="11914188" y="2646363"/>
          <p14:tracePt t="41127" x="11987213" y="2654300"/>
          <p14:tracePt t="41135" x="12011025" y="2662238"/>
          <p14:tracePt t="41143" x="12085638" y="2671763"/>
          <p14:tracePt t="41151" x="12101513" y="267970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778A-099B-1A43-9995-6735F37012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3715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191919"/>
                </a:solidFill>
              </a:rPr>
              <a:t>Depending on the conditions of the environment, microbial interactions can change.</a:t>
            </a:r>
            <a:endParaRPr lang="en-JP" dirty="0"/>
          </a:p>
          <a:p>
            <a:endParaRPr lang="en-JP" dirty="0"/>
          </a:p>
          <a:p>
            <a:endParaRPr lang="en-JP" dirty="0"/>
          </a:p>
          <a:p>
            <a:endParaRPr lang="en-JP" dirty="0"/>
          </a:p>
          <a:p>
            <a:endParaRPr lang="en-JP" dirty="0"/>
          </a:p>
          <a:p>
            <a:pPr lvl="1"/>
            <a:r>
              <a:rPr lang="en-US" dirty="0">
                <a:solidFill>
                  <a:srgbClr val="191919"/>
                </a:solidFill>
              </a:rPr>
              <a:t>e.g., microbial interactions have been reported to differ in environments that contain different nutrients (</a:t>
            </a:r>
            <a:r>
              <a:rPr lang="en-US" b="1" dirty="0">
                <a:solidFill>
                  <a:srgbClr val="80808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Embree </a:t>
            </a:r>
            <a:r>
              <a:rPr lang="en-US" b="1" i="1" dirty="0">
                <a:solidFill>
                  <a:srgbClr val="80808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 al.</a:t>
            </a:r>
            <a:r>
              <a:rPr lang="en-US" b="1" dirty="0">
                <a:solidFill>
                  <a:srgbClr val="80808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2015</a:t>
            </a:r>
            <a:r>
              <a:rPr lang="en-US" dirty="0">
                <a:solidFill>
                  <a:srgbClr val="191919"/>
                </a:solidFill>
              </a:rPr>
              <a:t>). </a:t>
            </a:r>
          </a:p>
          <a:p>
            <a:r>
              <a:rPr lang="en-US" b="1" u="sng" dirty="0">
                <a:solidFill>
                  <a:srgbClr val="191919"/>
                </a:solidFill>
              </a:rPr>
              <a:t>The inability to estimate time-varying microbial interactions is a critical limitation.</a:t>
            </a:r>
            <a:endParaRPr lang="en-JP" b="1" u="sng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E54898-E295-5142-8AE2-A658E09FA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Aim of this study is to </a:t>
            </a:r>
            <a:r>
              <a:rPr lang="en-US" dirty="0"/>
              <a:t>estimate time-varying microbial interactions.</a:t>
            </a:r>
            <a:endParaRPr lang="en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2AD7B-2C4A-B644-9630-65BA604A0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8</a:t>
            </a:fld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D7FD249-9B0D-8E4C-A30B-AF8AD355E668}"/>
              </a:ext>
            </a:extLst>
          </p:cNvPr>
          <p:cNvGrpSpPr/>
          <p:nvPr/>
        </p:nvGrpSpPr>
        <p:grpSpPr>
          <a:xfrm>
            <a:off x="2546325" y="2995836"/>
            <a:ext cx="7099349" cy="1659483"/>
            <a:chOff x="2247529" y="2894068"/>
            <a:chExt cx="7099349" cy="165948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0B6BAB3-B175-654A-AD0A-68F7D75FE420}"/>
                </a:ext>
              </a:extLst>
            </p:cNvPr>
            <p:cNvGrpSpPr/>
            <p:nvPr/>
          </p:nvGrpSpPr>
          <p:grpSpPr>
            <a:xfrm>
              <a:off x="4324157" y="3429000"/>
              <a:ext cx="589621" cy="589621"/>
              <a:chOff x="2038876" y="3489227"/>
              <a:chExt cx="589621" cy="589621"/>
            </a:xfrm>
          </p:grpSpPr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375C162D-1D5C-CD41-BC55-78171F6A91EF}"/>
                  </a:ext>
                </a:extLst>
              </p:cNvPr>
              <p:cNvSpPr/>
              <p:nvPr/>
            </p:nvSpPr>
            <p:spPr>
              <a:xfrm>
                <a:off x="2038876" y="3489227"/>
                <a:ext cx="589621" cy="589621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JP"/>
              </a:p>
            </p:txBody>
          </p:sp>
          <p:sp>
            <p:nvSpPr>
              <p:cNvPr id="8" name="楕円 23">
                <a:extLst>
                  <a:ext uri="{FF2B5EF4-FFF2-40B4-BE49-F238E27FC236}">
                    <a16:creationId xmlns:a16="http://schemas.microsoft.com/office/drawing/2014/main" id="{11B81589-4C00-8C42-8187-C053751B2456}"/>
                  </a:ext>
                </a:extLst>
              </p:cNvPr>
              <p:cNvSpPr/>
              <p:nvPr/>
            </p:nvSpPr>
            <p:spPr>
              <a:xfrm>
                <a:off x="2115916" y="3546444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楕円 23">
                <a:extLst>
                  <a:ext uri="{FF2B5EF4-FFF2-40B4-BE49-F238E27FC236}">
                    <a16:creationId xmlns:a16="http://schemas.microsoft.com/office/drawing/2014/main" id="{72E13E1F-17B5-6D44-95B9-F0071E75DBEF}"/>
                  </a:ext>
                </a:extLst>
              </p:cNvPr>
              <p:cNvSpPr/>
              <p:nvPr/>
            </p:nvSpPr>
            <p:spPr>
              <a:xfrm>
                <a:off x="2119282" y="3891733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" name="楕円 23">
                <a:extLst>
                  <a:ext uri="{FF2B5EF4-FFF2-40B4-BE49-F238E27FC236}">
                    <a16:creationId xmlns:a16="http://schemas.microsoft.com/office/drawing/2014/main" id="{F2948249-0A56-2343-9F87-17CE2AFF69E5}"/>
                  </a:ext>
                </a:extLst>
              </p:cNvPr>
              <p:cNvSpPr/>
              <p:nvPr/>
            </p:nvSpPr>
            <p:spPr>
              <a:xfrm>
                <a:off x="2440465" y="3544589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楕円 23">
                <a:extLst>
                  <a:ext uri="{FF2B5EF4-FFF2-40B4-BE49-F238E27FC236}">
                    <a16:creationId xmlns:a16="http://schemas.microsoft.com/office/drawing/2014/main" id="{8D7F266B-42CC-EA4C-83A5-4ECA93F9D89E}"/>
                  </a:ext>
                </a:extLst>
              </p:cNvPr>
              <p:cNvSpPr/>
              <p:nvPr/>
            </p:nvSpPr>
            <p:spPr>
              <a:xfrm>
                <a:off x="2436521" y="3899460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12" name="直線矢印コネクタ 47">
                <a:extLst>
                  <a:ext uri="{FF2B5EF4-FFF2-40B4-BE49-F238E27FC236}">
                    <a16:creationId xmlns:a16="http://schemas.microsoft.com/office/drawing/2014/main" id="{6C3AAE86-8863-DC4D-879A-015B77493C9A}"/>
                  </a:ext>
                </a:extLst>
              </p:cNvPr>
              <p:cNvCxnSpPr>
                <a:cxnSpLocks/>
                <a:stCxn id="8" idx="6"/>
                <a:endCxn id="10" idx="2"/>
              </p:cNvCxnSpPr>
              <p:nvPr/>
            </p:nvCxnSpPr>
            <p:spPr>
              <a:xfrm flipV="1">
                <a:off x="2234071" y="3603667"/>
                <a:ext cx="206394" cy="1855"/>
              </a:xfrm>
              <a:prstGeom prst="straightConnector1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線矢印コネクタ 47">
                <a:extLst>
                  <a:ext uri="{FF2B5EF4-FFF2-40B4-BE49-F238E27FC236}">
                    <a16:creationId xmlns:a16="http://schemas.microsoft.com/office/drawing/2014/main" id="{A261930B-CAB9-A04B-A787-83259309429A}"/>
                  </a:ext>
                </a:extLst>
              </p:cNvPr>
              <p:cNvCxnSpPr>
                <a:cxnSpLocks/>
                <a:stCxn id="10" idx="3"/>
                <a:endCxn id="9" idx="7"/>
              </p:cNvCxnSpPr>
              <p:nvPr/>
            </p:nvCxnSpPr>
            <p:spPr>
              <a:xfrm flipH="1">
                <a:off x="2220134" y="3645441"/>
                <a:ext cx="237634" cy="263595"/>
              </a:xfrm>
              <a:prstGeom prst="straightConnector1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F264691-BC47-614C-874C-29026C38926A}"/>
                </a:ext>
              </a:extLst>
            </p:cNvPr>
            <p:cNvGrpSpPr/>
            <p:nvPr/>
          </p:nvGrpSpPr>
          <p:grpSpPr>
            <a:xfrm>
              <a:off x="5382256" y="3429000"/>
              <a:ext cx="589621" cy="589621"/>
              <a:chOff x="8625415" y="2328844"/>
              <a:chExt cx="589621" cy="589621"/>
            </a:xfrm>
          </p:grpSpPr>
          <p:sp>
            <p:nvSpPr>
              <p:cNvPr id="34" name="Rounded Rectangle 33">
                <a:extLst>
                  <a:ext uri="{FF2B5EF4-FFF2-40B4-BE49-F238E27FC236}">
                    <a16:creationId xmlns:a16="http://schemas.microsoft.com/office/drawing/2014/main" id="{F4B002B1-B781-9144-95A0-DFD7416BE896}"/>
                  </a:ext>
                </a:extLst>
              </p:cNvPr>
              <p:cNvSpPr/>
              <p:nvPr/>
            </p:nvSpPr>
            <p:spPr>
              <a:xfrm>
                <a:off x="8625415" y="2328844"/>
                <a:ext cx="589621" cy="589621"/>
              </a:xfrm>
              <a:prstGeom prst="roundRect">
                <a:avLst/>
              </a:prstGeom>
              <a:solidFill>
                <a:schemeClr val="bg1"/>
              </a:solidFill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JP"/>
              </a:p>
            </p:txBody>
          </p:sp>
          <p:sp>
            <p:nvSpPr>
              <p:cNvPr id="35" name="楕円 23">
                <a:extLst>
                  <a:ext uri="{FF2B5EF4-FFF2-40B4-BE49-F238E27FC236}">
                    <a16:creationId xmlns:a16="http://schemas.microsoft.com/office/drawing/2014/main" id="{32DAAABF-3F87-0C4D-A9BC-22949065C9C7}"/>
                  </a:ext>
                </a:extLst>
              </p:cNvPr>
              <p:cNvSpPr/>
              <p:nvPr/>
            </p:nvSpPr>
            <p:spPr>
              <a:xfrm>
                <a:off x="8702455" y="2386061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楕円 23">
                <a:extLst>
                  <a:ext uri="{FF2B5EF4-FFF2-40B4-BE49-F238E27FC236}">
                    <a16:creationId xmlns:a16="http://schemas.microsoft.com/office/drawing/2014/main" id="{8B7BD098-56D1-D048-9B66-628636D359A7}"/>
                  </a:ext>
                </a:extLst>
              </p:cNvPr>
              <p:cNvSpPr/>
              <p:nvPr/>
            </p:nvSpPr>
            <p:spPr>
              <a:xfrm>
                <a:off x="8705821" y="2731350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7" name="楕円 23">
                <a:extLst>
                  <a:ext uri="{FF2B5EF4-FFF2-40B4-BE49-F238E27FC236}">
                    <a16:creationId xmlns:a16="http://schemas.microsoft.com/office/drawing/2014/main" id="{9F5C809D-9CFA-384A-825E-A9939BD0F4AA}"/>
                  </a:ext>
                </a:extLst>
              </p:cNvPr>
              <p:cNvSpPr/>
              <p:nvPr/>
            </p:nvSpPr>
            <p:spPr>
              <a:xfrm>
                <a:off x="9027004" y="2384206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8" name="楕円 23">
                <a:extLst>
                  <a:ext uri="{FF2B5EF4-FFF2-40B4-BE49-F238E27FC236}">
                    <a16:creationId xmlns:a16="http://schemas.microsoft.com/office/drawing/2014/main" id="{FA811680-9696-6D41-9963-49DAAE276E7F}"/>
                  </a:ext>
                </a:extLst>
              </p:cNvPr>
              <p:cNvSpPr/>
              <p:nvPr/>
            </p:nvSpPr>
            <p:spPr>
              <a:xfrm>
                <a:off x="9023060" y="2730611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9" name="直線矢印コネクタ 47">
                <a:extLst>
                  <a:ext uri="{FF2B5EF4-FFF2-40B4-BE49-F238E27FC236}">
                    <a16:creationId xmlns:a16="http://schemas.microsoft.com/office/drawing/2014/main" id="{22A3F404-348E-094C-8F3D-FF2FBF2A7842}"/>
                  </a:ext>
                </a:extLst>
              </p:cNvPr>
              <p:cNvCxnSpPr>
                <a:cxnSpLocks/>
                <a:stCxn id="36" idx="7"/>
                <a:endCxn id="37" idx="3"/>
              </p:cNvCxnSpPr>
              <p:nvPr/>
            </p:nvCxnSpPr>
            <p:spPr>
              <a:xfrm flipV="1">
                <a:off x="8806673" y="2485058"/>
                <a:ext cx="237634" cy="263595"/>
              </a:xfrm>
              <a:prstGeom prst="straightConnector1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線矢印コネクタ 47">
                <a:extLst>
                  <a:ext uri="{FF2B5EF4-FFF2-40B4-BE49-F238E27FC236}">
                    <a16:creationId xmlns:a16="http://schemas.microsoft.com/office/drawing/2014/main" id="{4957692D-4880-F24E-B3E8-DF1BA849369C}"/>
                  </a:ext>
                </a:extLst>
              </p:cNvPr>
              <p:cNvCxnSpPr>
                <a:cxnSpLocks/>
                <a:stCxn id="35" idx="5"/>
                <a:endCxn id="38" idx="1"/>
              </p:cNvCxnSpPr>
              <p:nvPr/>
            </p:nvCxnSpPr>
            <p:spPr>
              <a:xfrm>
                <a:off x="8803307" y="2486913"/>
                <a:ext cx="237056" cy="261001"/>
              </a:xfrm>
              <a:prstGeom prst="straightConnector1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91752DCF-6D54-944E-AAEA-4FB2E1123319}"/>
                </a:ext>
              </a:extLst>
            </p:cNvPr>
            <p:cNvGrpSpPr/>
            <p:nvPr/>
          </p:nvGrpSpPr>
          <p:grpSpPr>
            <a:xfrm>
              <a:off x="6440355" y="3429000"/>
              <a:ext cx="589621" cy="589621"/>
              <a:chOff x="10226695" y="2323840"/>
              <a:chExt cx="589621" cy="58962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B7F2E771-E46C-6347-9ED6-2BC359308082}"/>
                  </a:ext>
                </a:extLst>
              </p:cNvPr>
              <p:cNvSpPr/>
              <p:nvPr/>
            </p:nvSpPr>
            <p:spPr>
              <a:xfrm>
                <a:off x="10226695" y="2323840"/>
                <a:ext cx="589621" cy="589621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JP"/>
              </a:p>
            </p:txBody>
          </p:sp>
          <p:sp>
            <p:nvSpPr>
              <p:cNvPr id="43" name="楕円 23">
                <a:extLst>
                  <a:ext uri="{FF2B5EF4-FFF2-40B4-BE49-F238E27FC236}">
                    <a16:creationId xmlns:a16="http://schemas.microsoft.com/office/drawing/2014/main" id="{D08B6526-1AA1-7F42-AE76-B9475E1AB2A8}"/>
                  </a:ext>
                </a:extLst>
              </p:cNvPr>
              <p:cNvSpPr/>
              <p:nvPr/>
            </p:nvSpPr>
            <p:spPr>
              <a:xfrm>
                <a:off x="10303735" y="2381057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4" name="楕円 23">
                <a:extLst>
                  <a:ext uri="{FF2B5EF4-FFF2-40B4-BE49-F238E27FC236}">
                    <a16:creationId xmlns:a16="http://schemas.microsoft.com/office/drawing/2014/main" id="{29472EC7-DBA1-DD49-96D0-BB82873C73F0}"/>
                  </a:ext>
                </a:extLst>
              </p:cNvPr>
              <p:cNvSpPr/>
              <p:nvPr/>
            </p:nvSpPr>
            <p:spPr>
              <a:xfrm>
                <a:off x="10307101" y="2726346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" name="楕円 23">
                <a:extLst>
                  <a:ext uri="{FF2B5EF4-FFF2-40B4-BE49-F238E27FC236}">
                    <a16:creationId xmlns:a16="http://schemas.microsoft.com/office/drawing/2014/main" id="{C09C54C0-F0F9-964B-8079-2C575FA38B3B}"/>
                  </a:ext>
                </a:extLst>
              </p:cNvPr>
              <p:cNvSpPr/>
              <p:nvPr/>
            </p:nvSpPr>
            <p:spPr>
              <a:xfrm>
                <a:off x="10628284" y="2379202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6" name="楕円 23">
                <a:extLst>
                  <a:ext uri="{FF2B5EF4-FFF2-40B4-BE49-F238E27FC236}">
                    <a16:creationId xmlns:a16="http://schemas.microsoft.com/office/drawing/2014/main" id="{383F9ADA-A598-2F47-93AC-D59DFC9D923D}"/>
                  </a:ext>
                </a:extLst>
              </p:cNvPr>
              <p:cNvSpPr/>
              <p:nvPr/>
            </p:nvSpPr>
            <p:spPr>
              <a:xfrm>
                <a:off x="10624340" y="2725607"/>
                <a:ext cx="118155" cy="118155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47" name="直線矢印コネクタ 47">
                <a:extLst>
                  <a:ext uri="{FF2B5EF4-FFF2-40B4-BE49-F238E27FC236}">
                    <a16:creationId xmlns:a16="http://schemas.microsoft.com/office/drawing/2014/main" id="{D2C18012-6CD1-8F44-8C34-E00E87C1C57C}"/>
                  </a:ext>
                </a:extLst>
              </p:cNvPr>
              <p:cNvCxnSpPr>
                <a:cxnSpLocks/>
                <a:stCxn id="43" idx="4"/>
                <a:endCxn id="44" idx="0"/>
              </p:cNvCxnSpPr>
              <p:nvPr/>
            </p:nvCxnSpPr>
            <p:spPr>
              <a:xfrm>
                <a:off x="10362813" y="2499212"/>
                <a:ext cx="3366" cy="227134"/>
              </a:xfrm>
              <a:prstGeom prst="straightConnector1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矢印コネクタ 47">
                <a:extLst>
                  <a:ext uri="{FF2B5EF4-FFF2-40B4-BE49-F238E27FC236}">
                    <a16:creationId xmlns:a16="http://schemas.microsoft.com/office/drawing/2014/main" id="{E841F253-1FAE-BA47-B3D9-3A44A48D23BD}"/>
                  </a:ext>
                </a:extLst>
              </p:cNvPr>
              <p:cNvCxnSpPr>
                <a:cxnSpLocks/>
                <a:stCxn id="46" idx="2"/>
                <a:endCxn id="44" idx="6"/>
              </p:cNvCxnSpPr>
              <p:nvPr/>
            </p:nvCxnSpPr>
            <p:spPr>
              <a:xfrm flipH="1">
                <a:off x="10425256" y="2784685"/>
                <a:ext cx="199084" cy="739"/>
              </a:xfrm>
              <a:prstGeom prst="straightConnector1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13AD256B-E6FB-2D45-AE89-9C022A368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7529" y="2894068"/>
              <a:ext cx="7099349" cy="1659483"/>
            </a:xfrm>
            <a:prstGeom prst="rect">
              <a:avLst/>
            </a:prstGeom>
          </p:spPr>
        </p:pic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91D952BB-4BE1-5E4A-B994-9A6D29DCD38A}"/>
              </a:ext>
            </a:extLst>
          </p:cNvPr>
          <p:cNvSpPr txBox="1"/>
          <p:nvPr/>
        </p:nvSpPr>
        <p:spPr>
          <a:xfrm>
            <a:off x="2748749" y="2713989"/>
            <a:ext cx="1320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C00000"/>
                </a:solidFill>
              </a:rPr>
              <a:t>Condition1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94C6AAB-9AC1-334E-827D-453B1CAB5FCE}"/>
              </a:ext>
            </a:extLst>
          </p:cNvPr>
          <p:cNvSpPr txBox="1"/>
          <p:nvPr/>
        </p:nvSpPr>
        <p:spPr>
          <a:xfrm>
            <a:off x="5435659" y="2709304"/>
            <a:ext cx="1320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2F518F"/>
                </a:solidFill>
              </a:rPr>
              <a:t>Condition2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245BD16-4D0F-0B4B-9681-AA813A4284BB}"/>
              </a:ext>
            </a:extLst>
          </p:cNvPr>
          <p:cNvSpPr txBox="1"/>
          <p:nvPr/>
        </p:nvSpPr>
        <p:spPr>
          <a:xfrm>
            <a:off x="8146433" y="2718368"/>
            <a:ext cx="1320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00B050"/>
                </a:solidFill>
              </a:rPr>
              <a:t>Condition3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92EADFDD-F1ED-0A41-8DDA-8AE7633AAB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829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65"/>
    </mc:Choice>
    <mc:Fallback>
      <p:transition spd="slow" advTm="298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FDF39-05F9-064D-A2DB-73D8A0D8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Methods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11FCD-E5EA-8F41-BD2C-F6903F567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B43AD3-6790-6744-813E-499860CAA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F61FD-7455-46B8-8449-E2772563B4B7}" type="slidenum">
              <a:rPr lang="en-US" smtClean="0"/>
              <a:t>9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F64DEAC-121F-2741-A3DB-A8B77BBFEE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6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54"/>
    </mc:Choice>
    <mc:Fallback xmlns="">
      <p:transition spd="slow" advTm="3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8|23.9|2.5|1.8|13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5|2.2|6.5|3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3|7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50996</TotalTime>
  <Words>2352</Words>
  <Application>Microsoft Macintosh PowerPoint</Application>
  <PresentationFormat>Widescreen</PresentationFormat>
  <Paragraphs>288</Paragraphs>
  <Slides>25</Slides>
  <Notes>17</Notes>
  <HiddenSlides>3</HiddenSlides>
  <MMClips>22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游ゴシック</vt:lpstr>
      <vt:lpstr>游ゴシック</vt:lpstr>
      <vt:lpstr>Arial</vt:lpstr>
      <vt:lpstr>Cambria Math</vt:lpstr>
      <vt:lpstr>Office Theme</vt:lpstr>
      <vt:lpstr>Umibato: estimation of time-varying microbial interaction using continuous-time regression hidden Markov model</vt:lpstr>
      <vt:lpstr>Abstract</vt:lpstr>
      <vt:lpstr>Outline</vt:lpstr>
      <vt:lpstr>Background</vt:lpstr>
      <vt:lpstr>What’s microbial interaction estimation?</vt:lpstr>
      <vt:lpstr>gLVE-based method enables estimating directed microbial interaction networks.</vt:lpstr>
      <vt:lpstr>Conventional gLVE-based methods cannot estimate time-varying microbial interactions.</vt:lpstr>
      <vt:lpstr>Aim of this study is to estimate time-varying microbial interactions.</vt:lpstr>
      <vt:lpstr>Methods</vt:lpstr>
      <vt:lpstr>Schematic illustration of Umibato</vt:lpstr>
      <vt:lpstr>What’s gLVE-based method?</vt:lpstr>
      <vt:lpstr>We have introduced time-varying parameters into gLVE.</vt:lpstr>
      <vt:lpstr>Continuous-time regression hidden Markov model (CTRHMM)</vt:lpstr>
      <vt:lpstr>Results</vt:lpstr>
      <vt:lpstr>Synthetic dataset experiments showed higher performance of Umibato.</vt:lpstr>
      <vt:lpstr>Used dataset on real data experiment</vt:lpstr>
      <vt:lpstr>Umibato could capture the change of diet.</vt:lpstr>
      <vt:lpstr>States 3, 4, and 5 are main interaction states.</vt:lpstr>
      <vt:lpstr>Microbial interaction networks differ greatly in each state.</vt:lpstr>
      <vt:lpstr>Schematic illustration of relationships between diets and states.</vt:lpstr>
      <vt:lpstr>Long-term low-fiber diet may lead to irreversible decrease in diversity of microbiota.</vt:lpstr>
      <vt:lpstr>Conclusions</vt:lpstr>
      <vt:lpstr>Appendix</vt:lpstr>
      <vt:lpstr>GPR outperformed spline in synthetic dataset experiments.</vt:lpstr>
      <vt:lpstr>Experimental set-up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Shion Hosoda</dc:creator>
  <cp:lastModifiedBy>1y13f1202</cp:lastModifiedBy>
  <cp:revision>587</cp:revision>
  <dcterms:created xsi:type="dcterms:W3CDTF">2017-04-06T04:44:47Z</dcterms:created>
  <dcterms:modified xsi:type="dcterms:W3CDTF">2021-06-28T14:56:46Z</dcterms:modified>
</cp:coreProperties>
</file>